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837"/>
    <a:srgbClr val="DAF0F4"/>
    <a:srgbClr val="F48462"/>
    <a:srgbClr val="E89772"/>
    <a:srgbClr val="044652"/>
    <a:srgbClr val="043438"/>
    <a:srgbClr val="E45D5F"/>
    <a:srgbClr val="A42324"/>
    <a:srgbClr val="9A1412"/>
    <a:srgbClr val="FFE8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4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D2AB-FD5E-4CCC-A81C-ED4CE7D16E02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6D42-6A39-434A-A541-7F6204114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89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D2AB-FD5E-4CCC-A81C-ED4CE7D16E02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6D42-6A39-434A-A541-7F6204114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01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D2AB-FD5E-4CCC-A81C-ED4CE7D16E02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6D42-6A39-434A-A541-7F6204114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38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D2AB-FD5E-4CCC-A81C-ED4CE7D16E02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6D42-6A39-434A-A541-7F6204114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92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D2AB-FD5E-4CCC-A81C-ED4CE7D16E02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6D42-6A39-434A-A541-7F6204114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0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D2AB-FD5E-4CCC-A81C-ED4CE7D16E02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6D42-6A39-434A-A541-7F6204114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33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D2AB-FD5E-4CCC-A81C-ED4CE7D16E02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6D42-6A39-434A-A541-7F6204114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74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D2AB-FD5E-4CCC-A81C-ED4CE7D16E02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6D42-6A39-434A-A541-7F6204114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4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D2AB-FD5E-4CCC-A81C-ED4CE7D16E02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6D42-6A39-434A-A541-7F6204114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1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D2AB-FD5E-4CCC-A81C-ED4CE7D16E02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6D42-6A39-434A-A541-7F6204114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594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D2AB-FD5E-4CCC-A81C-ED4CE7D16E02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6D42-6A39-434A-A541-7F6204114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92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ED2AB-FD5E-4CCC-A81C-ED4CE7D16E02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6D42-6A39-434A-A541-7F6204114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34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F0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913523"/>
            <a:ext cx="9144000" cy="194447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325027" y="997405"/>
            <a:ext cx="1837154" cy="4804832"/>
            <a:chOff x="3341113" y="909270"/>
            <a:chExt cx="1837154" cy="4804832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grpSpPr>
        <p:sp>
          <p:nvSpPr>
            <p:cNvPr id="57" name="Rectangle 55"/>
            <p:cNvSpPr/>
            <p:nvPr/>
          </p:nvSpPr>
          <p:spPr>
            <a:xfrm rot="21252948" flipH="1">
              <a:off x="4365269" y="4129203"/>
              <a:ext cx="295336" cy="1153998"/>
            </a:xfrm>
            <a:custGeom>
              <a:avLst/>
              <a:gdLst>
                <a:gd name="connsiteX0" fmla="*/ 0 w 295336"/>
                <a:gd name="connsiteY0" fmla="*/ 0 h 1152525"/>
                <a:gd name="connsiteX1" fmla="*/ 295336 w 295336"/>
                <a:gd name="connsiteY1" fmla="*/ 0 h 1152525"/>
                <a:gd name="connsiteX2" fmla="*/ 295336 w 295336"/>
                <a:gd name="connsiteY2" fmla="*/ 1152525 h 1152525"/>
                <a:gd name="connsiteX3" fmla="*/ 0 w 295336"/>
                <a:gd name="connsiteY3" fmla="*/ 1152525 h 1152525"/>
                <a:gd name="connsiteX4" fmla="*/ 0 w 295336"/>
                <a:gd name="connsiteY4" fmla="*/ 0 h 1152525"/>
                <a:gd name="connsiteX0" fmla="*/ 0 w 295336"/>
                <a:gd name="connsiteY0" fmla="*/ 0 h 1152525"/>
                <a:gd name="connsiteX1" fmla="*/ 295336 w 295336"/>
                <a:gd name="connsiteY1" fmla="*/ 0 h 1152525"/>
                <a:gd name="connsiteX2" fmla="*/ 295336 w 295336"/>
                <a:gd name="connsiteY2" fmla="*/ 1152525 h 1152525"/>
                <a:gd name="connsiteX3" fmla="*/ 28489 w 295336"/>
                <a:gd name="connsiteY3" fmla="*/ 1150315 h 1152525"/>
                <a:gd name="connsiteX4" fmla="*/ 0 w 295336"/>
                <a:gd name="connsiteY4" fmla="*/ 0 h 1152525"/>
                <a:gd name="connsiteX0" fmla="*/ 0 w 295336"/>
                <a:gd name="connsiteY0" fmla="*/ 0 h 1153998"/>
                <a:gd name="connsiteX1" fmla="*/ 295336 w 295336"/>
                <a:gd name="connsiteY1" fmla="*/ 0 h 1153998"/>
                <a:gd name="connsiteX2" fmla="*/ 276343 w 295336"/>
                <a:gd name="connsiteY2" fmla="*/ 1153998 h 1153998"/>
                <a:gd name="connsiteX3" fmla="*/ 28489 w 295336"/>
                <a:gd name="connsiteY3" fmla="*/ 1150315 h 1153998"/>
                <a:gd name="connsiteX4" fmla="*/ 0 w 295336"/>
                <a:gd name="connsiteY4" fmla="*/ 0 h 1153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336" h="1153998">
                  <a:moveTo>
                    <a:pt x="0" y="0"/>
                  </a:moveTo>
                  <a:lnTo>
                    <a:pt x="295336" y="0"/>
                  </a:lnTo>
                  <a:lnTo>
                    <a:pt x="276343" y="1153998"/>
                  </a:lnTo>
                  <a:lnTo>
                    <a:pt x="28489" y="11503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 rot="226661">
              <a:off x="3867360" y="4129204"/>
              <a:ext cx="295336" cy="1153998"/>
            </a:xfrm>
            <a:custGeom>
              <a:avLst/>
              <a:gdLst>
                <a:gd name="connsiteX0" fmla="*/ 0 w 295336"/>
                <a:gd name="connsiteY0" fmla="*/ 0 h 1152525"/>
                <a:gd name="connsiteX1" fmla="*/ 295336 w 295336"/>
                <a:gd name="connsiteY1" fmla="*/ 0 h 1152525"/>
                <a:gd name="connsiteX2" fmla="*/ 295336 w 295336"/>
                <a:gd name="connsiteY2" fmla="*/ 1152525 h 1152525"/>
                <a:gd name="connsiteX3" fmla="*/ 0 w 295336"/>
                <a:gd name="connsiteY3" fmla="*/ 1152525 h 1152525"/>
                <a:gd name="connsiteX4" fmla="*/ 0 w 295336"/>
                <a:gd name="connsiteY4" fmla="*/ 0 h 1152525"/>
                <a:gd name="connsiteX0" fmla="*/ 0 w 295336"/>
                <a:gd name="connsiteY0" fmla="*/ 0 h 1152525"/>
                <a:gd name="connsiteX1" fmla="*/ 295336 w 295336"/>
                <a:gd name="connsiteY1" fmla="*/ 0 h 1152525"/>
                <a:gd name="connsiteX2" fmla="*/ 295336 w 295336"/>
                <a:gd name="connsiteY2" fmla="*/ 1152525 h 1152525"/>
                <a:gd name="connsiteX3" fmla="*/ 28489 w 295336"/>
                <a:gd name="connsiteY3" fmla="*/ 1150315 h 1152525"/>
                <a:gd name="connsiteX4" fmla="*/ 0 w 295336"/>
                <a:gd name="connsiteY4" fmla="*/ 0 h 1152525"/>
                <a:gd name="connsiteX0" fmla="*/ 0 w 295336"/>
                <a:gd name="connsiteY0" fmla="*/ 0 h 1153998"/>
                <a:gd name="connsiteX1" fmla="*/ 295336 w 295336"/>
                <a:gd name="connsiteY1" fmla="*/ 0 h 1153998"/>
                <a:gd name="connsiteX2" fmla="*/ 276343 w 295336"/>
                <a:gd name="connsiteY2" fmla="*/ 1153998 h 1153998"/>
                <a:gd name="connsiteX3" fmla="*/ 28489 w 295336"/>
                <a:gd name="connsiteY3" fmla="*/ 1150315 h 1153998"/>
                <a:gd name="connsiteX4" fmla="*/ 0 w 295336"/>
                <a:gd name="connsiteY4" fmla="*/ 0 h 1153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336" h="1153998">
                  <a:moveTo>
                    <a:pt x="0" y="0"/>
                  </a:moveTo>
                  <a:lnTo>
                    <a:pt x="295336" y="0"/>
                  </a:lnTo>
                  <a:lnTo>
                    <a:pt x="276343" y="1153998"/>
                  </a:lnTo>
                  <a:lnTo>
                    <a:pt x="28489" y="11503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21"/>
            <p:cNvSpPr/>
            <p:nvPr/>
          </p:nvSpPr>
          <p:spPr>
            <a:xfrm>
              <a:off x="3615651" y="909270"/>
              <a:ext cx="1314598" cy="1135607"/>
            </a:xfrm>
            <a:custGeom>
              <a:avLst/>
              <a:gdLst>
                <a:gd name="connsiteX0" fmla="*/ 0 w 1267789"/>
                <a:gd name="connsiteY0" fmla="*/ 506247 h 1012494"/>
                <a:gd name="connsiteX1" fmla="*/ 633895 w 1267789"/>
                <a:gd name="connsiteY1" fmla="*/ 0 h 1012494"/>
                <a:gd name="connsiteX2" fmla="*/ 1267790 w 1267789"/>
                <a:gd name="connsiteY2" fmla="*/ 506247 h 1012494"/>
                <a:gd name="connsiteX3" fmla="*/ 633895 w 1267789"/>
                <a:gd name="connsiteY3" fmla="*/ 1012494 h 1012494"/>
                <a:gd name="connsiteX4" fmla="*/ 0 w 1267789"/>
                <a:gd name="connsiteY4" fmla="*/ 506247 h 1012494"/>
                <a:gd name="connsiteX0" fmla="*/ 0 w 1272553"/>
                <a:gd name="connsiteY0" fmla="*/ 506373 h 1012770"/>
                <a:gd name="connsiteX1" fmla="*/ 633895 w 1272553"/>
                <a:gd name="connsiteY1" fmla="*/ 126 h 1012770"/>
                <a:gd name="connsiteX2" fmla="*/ 1272553 w 1272553"/>
                <a:gd name="connsiteY2" fmla="*/ 544473 h 1012770"/>
                <a:gd name="connsiteX3" fmla="*/ 633895 w 1272553"/>
                <a:gd name="connsiteY3" fmla="*/ 1012620 h 1012770"/>
                <a:gd name="connsiteX4" fmla="*/ 0 w 1272553"/>
                <a:gd name="connsiteY4" fmla="*/ 506373 h 1012770"/>
                <a:gd name="connsiteX0" fmla="*/ 15801 w 1288354"/>
                <a:gd name="connsiteY0" fmla="*/ 506640 h 1013037"/>
                <a:gd name="connsiteX1" fmla="*/ 649696 w 1288354"/>
                <a:gd name="connsiteY1" fmla="*/ 393 h 1013037"/>
                <a:gd name="connsiteX2" fmla="*/ 1288354 w 1288354"/>
                <a:gd name="connsiteY2" fmla="*/ 544740 h 1013037"/>
                <a:gd name="connsiteX3" fmla="*/ 649696 w 1288354"/>
                <a:gd name="connsiteY3" fmla="*/ 1012887 h 1013037"/>
                <a:gd name="connsiteX4" fmla="*/ 15801 w 1288354"/>
                <a:gd name="connsiteY4" fmla="*/ 506640 h 1013037"/>
                <a:gd name="connsiteX0" fmla="*/ 15801 w 1301887"/>
                <a:gd name="connsiteY0" fmla="*/ 506640 h 1013037"/>
                <a:gd name="connsiteX1" fmla="*/ 649696 w 1301887"/>
                <a:gd name="connsiteY1" fmla="*/ 393 h 1013037"/>
                <a:gd name="connsiteX2" fmla="*/ 1288354 w 1301887"/>
                <a:gd name="connsiteY2" fmla="*/ 544740 h 1013037"/>
                <a:gd name="connsiteX3" fmla="*/ 649696 w 1301887"/>
                <a:gd name="connsiteY3" fmla="*/ 1012887 h 1013037"/>
                <a:gd name="connsiteX4" fmla="*/ 15801 w 1301887"/>
                <a:gd name="connsiteY4" fmla="*/ 506640 h 1013037"/>
                <a:gd name="connsiteX0" fmla="*/ 15801 w 1308635"/>
                <a:gd name="connsiteY0" fmla="*/ 506640 h 1013037"/>
                <a:gd name="connsiteX1" fmla="*/ 649696 w 1308635"/>
                <a:gd name="connsiteY1" fmla="*/ 393 h 1013037"/>
                <a:gd name="connsiteX2" fmla="*/ 1288354 w 1308635"/>
                <a:gd name="connsiteY2" fmla="*/ 544740 h 1013037"/>
                <a:gd name="connsiteX3" fmla="*/ 649696 w 1308635"/>
                <a:gd name="connsiteY3" fmla="*/ 1012887 h 1013037"/>
                <a:gd name="connsiteX4" fmla="*/ 15801 w 1308635"/>
                <a:gd name="connsiteY4" fmla="*/ 506640 h 1013037"/>
                <a:gd name="connsiteX0" fmla="*/ 15744 w 1294662"/>
                <a:gd name="connsiteY0" fmla="*/ 506723 h 1013159"/>
                <a:gd name="connsiteX1" fmla="*/ 649639 w 1294662"/>
                <a:gd name="connsiteY1" fmla="*/ 476 h 1013159"/>
                <a:gd name="connsiteX2" fmla="*/ 1274010 w 1294662"/>
                <a:gd name="connsiteY2" fmla="*/ 549138 h 1013159"/>
                <a:gd name="connsiteX3" fmla="*/ 649639 w 1294662"/>
                <a:gd name="connsiteY3" fmla="*/ 1012970 h 1013159"/>
                <a:gd name="connsiteX4" fmla="*/ 15744 w 1294662"/>
                <a:gd name="connsiteY4" fmla="*/ 506723 h 1013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4662" h="1013159">
                  <a:moveTo>
                    <a:pt x="15744" y="506723"/>
                  </a:moveTo>
                  <a:cubicBezTo>
                    <a:pt x="-98556" y="60443"/>
                    <a:pt x="439928" y="-6593"/>
                    <a:pt x="649639" y="476"/>
                  </a:cubicBezTo>
                  <a:cubicBezTo>
                    <a:pt x="859350" y="7545"/>
                    <a:pt x="1407360" y="79046"/>
                    <a:pt x="1274010" y="549138"/>
                  </a:cubicBezTo>
                  <a:cubicBezTo>
                    <a:pt x="1274010" y="828730"/>
                    <a:pt x="859350" y="1020039"/>
                    <a:pt x="649639" y="1012970"/>
                  </a:cubicBezTo>
                  <a:cubicBezTo>
                    <a:pt x="439928" y="1005901"/>
                    <a:pt x="130044" y="953003"/>
                    <a:pt x="15744" y="506723"/>
                  </a:cubicBezTo>
                  <a:close/>
                </a:path>
              </a:pathLst>
            </a:custGeom>
            <a:solidFill>
              <a:srgbClr val="EC017A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ardrop 15"/>
            <p:cNvSpPr/>
            <p:nvPr/>
          </p:nvSpPr>
          <p:spPr>
            <a:xfrm rot="18734570">
              <a:off x="3378580" y="1644066"/>
              <a:ext cx="1804761" cy="1785898"/>
            </a:xfrm>
            <a:custGeom>
              <a:avLst/>
              <a:gdLst>
                <a:gd name="connsiteX0" fmla="*/ 0 w 1765300"/>
                <a:gd name="connsiteY0" fmla="*/ 831850 h 1663700"/>
                <a:gd name="connsiteX1" fmla="*/ 882650 w 1765300"/>
                <a:gd name="connsiteY1" fmla="*/ 0 h 1663700"/>
                <a:gd name="connsiteX2" fmla="*/ 1765300 w 1765300"/>
                <a:gd name="connsiteY2" fmla="*/ 0 h 1663700"/>
                <a:gd name="connsiteX3" fmla="*/ 1765300 w 1765300"/>
                <a:gd name="connsiteY3" fmla="*/ 831850 h 1663700"/>
                <a:gd name="connsiteX4" fmla="*/ 882650 w 1765300"/>
                <a:gd name="connsiteY4" fmla="*/ 1663700 h 1663700"/>
                <a:gd name="connsiteX5" fmla="*/ 0 w 1765300"/>
                <a:gd name="connsiteY5" fmla="*/ 831850 h 1663700"/>
                <a:gd name="connsiteX0" fmla="*/ 0 w 1779441"/>
                <a:gd name="connsiteY0" fmla="*/ 598101 h 1666261"/>
                <a:gd name="connsiteX1" fmla="*/ 896791 w 1779441"/>
                <a:gd name="connsiteY1" fmla="*/ 0 h 1666261"/>
                <a:gd name="connsiteX2" fmla="*/ 1779441 w 1779441"/>
                <a:gd name="connsiteY2" fmla="*/ 0 h 1666261"/>
                <a:gd name="connsiteX3" fmla="*/ 1779441 w 1779441"/>
                <a:gd name="connsiteY3" fmla="*/ 831850 h 1666261"/>
                <a:gd name="connsiteX4" fmla="*/ 896791 w 1779441"/>
                <a:gd name="connsiteY4" fmla="*/ 1663700 h 1666261"/>
                <a:gd name="connsiteX5" fmla="*/ 0 w 1779441"/>
                <a:gd name="connsiteY5" fmla="*/ 598101 h 1666261"/>
                <a:gd name="connsiteX0" fmla="*/ 1693 w 1781134"/>
                <a:gd name="connsiteY0" fmla="*/ 598101 h 1803577"/>
                <a:gd name="connsiteX1" fmla="*/ 898484 w 1781134"/>
                <a:gd name="connsiteY1" fmla="*/ 0 h 1803577"/>
                <a:gd name="connsiteX2" fmla="*/ 1781134 w 1781134"/>
                <a:gd name="connsiteY2" fmla="*/ 0 h 1803577"/>
                <a:gd name="connsiteX3" fmla="*/ 1781134 w 1781134"/>
                <a:gd name="connsiteY3" fmla="*/ 831850 h 1803577"/>
                <a:gd name="connsiteX4" fmla="*/ 1093821 w 1781134"/>
                <a:gd name="connsiteY4" fmla="*/ 1801617 h 1803577"/>
                <a:gd name="connsiteX5" fmla="*/ 1693 w 1781134"/>
                <a:gd name="connsiteY5" fmla="*/ 598101 h 1803577"/>
                <a:gd name="connsiteX0" fmla="*/ 2848 w 1782289"/>
                <a:gd name="connsiteY0" fmla="*/ 598101 h 1786705"/>
                <a:gd name="connsiteX1" fmla="*/ 899639 w 1782289"/>
                <a:gd name="connsiteY1" fmla="*/ 0 h 1786705"/>
                <a:gd name="connsiteX2" fmla="*/ 1782289 w 1782289"/>
                <a:gd name="connsiteY2" fmla="*/ 0 h 1786705"/>
                <a:gd name="connsiteX3" fmla="*/ 1782289 w 1782289"/>
                <a:gd name="connsiteY3" fmla="*/ 831850 h 1786705"/>
                <a:gd name="connsiteX4" fmla="*/ 1158123 w 1782289"/>
                <a:gd name="connsiteY4" fmla="*/ 1784687 h 1786705"/>
                <a:gd name="connsiteX5" fmla="*/ 2848 w 1782289"/>
                <a:gd name="connsiteY5" fmla="*/ 598101 h 1786705"/>
                <a:gd name="connsiteX0" fmla="*/ 2723 w 1804979"/>
                <a:gd name="connsiteY0" fmla="*/ 620181 h 1786361"/>
                <a:gd name="connsiteX1" fmla="*/ 922329 w 1804979"/>
                <a:gd name="connsiteY1" fmla="*/ 0 h 1786361"/>
                <a:gd name="connsiteX2" fmla="*/ 1804979 w 1804979"/>
                <a:gd name="connsiteY2" fmla="*/ 0 h 1786361"/>
                <a:gd name="connsiteX3" fmla="*/ 1804979 w 1804979"/>
                <a:gd name="connsiteY3" fmla="*/ 831850 h 1786361"/>
                <a:gd name="connsiteX4" fmla="*/ 1180813 w 1804979"/>
                <a:gd name="connsiteY4" fmla="*/ 1784687 h 1786361"/>
                <a:gd name="connsiteX5" fmla="*/ 2723 w 1804979"/>
                <a:gd name="connsiteY5" fmla="*/ 620181 h 1786361"/>
                <a:gd name="connsiteX0" fmla="*/ 2505 w 1804761"/>
                <a:gd name="connsiteY0" fmla="*/ 620181 h 1786361"/>
                <a:gd name="connsiteX1" fmla="*/ 922111 w 1804761"/>
                <a:gd name="connsiteY1" fmla="*/ 0 h 1786361"/>
                <a:gd name="connsiteX2" fmla="*/ 1804761 w 1804761"/>
                <a:gd name="connsiteY2" fmla="*/ 0 h 1786361"/>
                <a:gd name="connsiteX3" fmla="*/ 1804761 w 1804761"/>
                <a:gd name="connsiteY3" fmla="*/ 831850 h 1786361"/>
                <a:gd name="connsiteX4" fmla="*/ 1180595 w 1804761"/>
                <a:gd name="connsiteY4" fmla="*/ 1784687 h 1786361"/>
                <a:gd name="connsiteX5" fmla="*/ 2505 w 1804761"/>
                <a:gd name="connsiteY5" fmla="*/ 620181 h 1786361"/>
                <a:gd name="connsiteX0" fmla="*/ 2505 w 1804761"/>
                <a:gd name="connsiteY0" fmla="*/ 620181 h 1785898"/>
                <a:gd name="connsiteX1" fmla="*/ 922111 w 1804761"/>
                <a:gd name="connsiteY1" fmla="*/ 0 h 1785898"/>
                <a:gd name="connsiteX2" fmla="*/ 1804761 w 1804761"/>
                <a:gd name="connsiteY2" fmla="*/ 0 h 1785898"/>
                <a:gd name="connsiteX3" fmla="*/ 1804761 w 1804761"/>
                <a:gd name="connsiteY3" fmla="*/ 831850 h 1785898"/>
                <a:gd name="connsiteX4" fmla="*/ 1180595 w 1804761"/>
                <a:gd name="connsiteY4" fmla="*/ 1784687 h 1785898"/>
                <a:gd name="connsiteX5" fmla="*/ 2505 w 1804761"/>
                <a:gd name="connsiteY5" fmla="*/ 620181 h 1785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04761" h="1785898">
                  <a:moveTo>
                    <a:pt x="2505" y="620181"/>
                  </a:moveTo>
                  <a:cubicBezTo>
                    <a:pt x="-38667" y="206005"/>
                    <a:pt x="434637" y="0"/>
                    <a:pt x="922111" y="0"/>
                  </a:cubicBezTo>
                  <a:lnTo>
                    <a:pt x="1804761" y="0"/>
                  </a:lnTo>
                  <a:lnTo>
                    <a:pt x="1804761" y="831850"/>
                  </a:lnTo>
                  <a:cubicBezTo>
                    <a:pt x="1804761" y="1291268"/>
                    <a:pt x="1500103" y="1748426"/>
                    <a:pt x="1180595" y="1784687"/>
                  </a:cubicBezTo>
                  <a:cubicBezTo>
                    <a:pt x="861087" y="1820948"/>
                    <a:pt x="43677" y="1034357"/>
                    <a:pt x="2505" y="620181"/>
                  </a:cubicBezTo>
                  <a:close/>
                </a:path>
              </a:pathLst>
            </a:custGeom>
            <a:solidFill>
              <a:srgbClr val="E95E1B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164973" y="2230388"/>
              <a:ext cx="190706" cy="186305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9"/>
            <p:cNvSpPr/>
            <p:nvPr/>
          </p:nvSpPr>
          <p:spPr>
            <a:xfrm>
              <a:off x="4164973" y="2149739"/>
              <a:ext cx="190706" cy="98714"/>
            </a:xfrm>
            <a:custGeom>
              <a:avLst/>
              <a:gdLst>
                <a:gd name="connsiteX0" fmla="*/ 0 w 190706"/>
                <a:gd name="connsiteY0" fmla="*/ 0 h 84427"/>
                <a:gd name="connsiteX1" fmla="*/ 190706 w 190706"/>
                <a:gd name="connsiteY1" fmla="*/ 0 h 84427"/>
                <a:gd name="connsiteX2" fmla="*/ 190706 w 190706"/>
                <a:gd name="connsiteY2" fmla="*/ 84427 h 84427"/>
                <a:gd name="connsiteX3" fmla="*/ 0 w 190706"/>
                <a:gd name="connsiteY3" fmla="*/ 84427 h 84427"/>
                <a:gd name="connsiteX4" fmla="*/ 0 w 190706"/>
                <a:gd name="connsiteY4" fmla="*/ 0 h 84427"/>
                <a:gd name="connsiteX0" fmla="*/ 0 w 190706"/>
                <a:gd name="connsiteY0" fmla="*/ 0 h 88660"/>
                <a:gd name="connsiteX1" fmla="*/ 190706 w 190706"/>
                <a:gd name="connsiteY1" fmla="*/ 0 h 88660"/>
                <a:gd name="connsiteX2" fmla="*/ 190706 w 190706"/>
                <a:gd name="connsiteY2" fmla="*/ 84427 h 88660"/>
                <a:gd name="connsiteX3" fmla="*/ 0 w 190706"/>
                <a:gd name="connsiteY3" fmla="*/ 84427 h 88660"/>
                <a:gd name="connsiteX4" fmla="*/ 0 w 190706"/>
                <a:gd name="connsiteY4" fmla="*/ 0 h 88660"/>
                <a:gd name="connsiteX0" fmla="*/ 0 w 190706"/>
                <a:gd name="connsiteY0" fmla="*/ 0 h 91570"/>
                <a:gd name="connsiteX1" fmla="*/ 190706 w 190706"/>
                <a:gd name="connsiteY1" fmla="*/ 0 h 91570"/>
                <a:gd name="connsiteX2" fmla="*/ 190706 w 190706"/>
                <a:gd name="connsiteY2" fmla="*/ 84427 h 91570"/>
                <a:gd name="connsiteX3" fmla="*/ 0 w 190706"/>
                <a:gd name="connsiteY3" fmla="*/ 84427 h 91570"/>
                <a:gd name="connsiteX4" fmla="*/ 0 w 190706"/>
                <a:gd name="connsiteY4" fmla="*/ 0 h 91570"/>
                <a:gd name="connsiteX0" fmla="*/ 0 w 190706"/>
                <a:gd name="connsiteY0" fmla="*/ 0 h 95425"/>
                <a:gd name="connsiteX1" fmla="*/ 190706 w 190706"/>
                <a:gd name="connsiteY1" fmla="*/ 0 h 95425"/>
                <a:gd name="connsiteX2" fmla="*/ 190706 w 190706"/>
                <a:gd name="connsiteY2" fmla="*/ 84427 h 95425"/>
                <a:gd name="connsiteX3" fmla="*/ 0 w 190706"/>
                <a:gd name="connsiteY3" fmla="*/ 84427 h 95425"/>
                <a:gd name="connsiteX4" fmla="*/ 0 w 190706"/>
                <a:gd name="connsiteY4" fmla="*/ 0 h 95425"/>
                <a:gd name="connsiteX0" fmla="*/ 0 w 190706"/>
                <a:gd name="connsiteY0" fmla="*/ 0 h 98714"/>
                <a:gd name="connsiteX1" fmla="*/ 190706 w 190706"/>
                <a:gd name="connsiteY1" fmla="*/ 0 h 98714"/>
                <a:gd name="connsiteX2" fmla="*/ 190706 w 190706"/>
                <a:gd name="connsiteY2" fmla="*/ 84427 h 98714"/>
                <a:gd name="connsiteX3" fmla="*/ 0 w 190706"/>
                <a:gd name="connsiteY3" fmla="*/ 84427 h 98714"/>
                <a:gd name="connsiteX4" fmla="*/ 0 w 190706"/>
                <a:gd name="connsiteY4" fmla="*/ 0 h 98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706" h="98714">
                  <a:moveTo>
                    <a:pt x="0" y="0"/>
                  </a:moveTo>
                  <a:lnTo>
                    <a:pt x="190706" y="0"/>
                  </a:lnTo>
                  <a:lnTo>
                    <a:pt x="190706" y="84427"/>
                  </a:lnTo>
                  <a:cubicBezTo>
                    <a:pt x="146187" y="103477"/>
                    <a:pt x="54044" y="103477"/>
                    <a:pt x="0" y="844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783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/>
            <p:cNvGrpSpPr/>
            <p:nvPr/>
          </p:nvGrpSpPr>
          <p:grpSpPr>
            <a:xfrm flipH="1">
              <a:off x="4270359" y="1856357"/>
              <a:ext cx="907908" cy="1184838"/>
              <a:chOff x="1407969" y="2286333"/>
              <a:chExt cx="907908" cy="1184838"/>
            </a:xfrm>
          </p:grpSpPr>
          <p:sp>
            <p:nvSpPr>
              <p:cNvPr id="51" name="Freeform 50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reeform 51"/>
              <p:cNvSpPr/>
              <p:nvPr/>
            </p:nvSpPr>
            <p:spPr>
              <a:xfrm>
                <a:off x="1407969" y="2286333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3341113" y="1894259"/>
              <a:ext cx="918925" cy="1173821"/>
              <a:chOff x="1396952" y="2297350"/>
              <a:chExt cx="918925" cy="1173821"/>
            </a:xfrm>
          </p:grpSpPr>
          <p:sp>
            <p:nvSpPr>
              <p:cNvPr id="49" name="Freeform 48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reeform 49"/>
              <p:cNvSpPr/>
              <p:nvPr/>
            </p:nvSpPr>
            <p:spPr>
              <a:xfrm>
                <a:off x="1396952" y="2297350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Freeform 9"/>
            <p:cNvSpPr/>
            <p:nvPr/>
          </p:nvSpPr>
          <p:spPr>
            <a:xfrm>
              <a:off x="3757289" y="1349508"/>
              <a:ext cx="1016000" cy="851708"/>
            </a:xfrm>
            <a:custGeom>
              <a:avLst/>
              <a:gdLst>
                <a:gd name="connsiteX0" fmla="*/ 130177 w 1016000"/>
                <a:gd name="connsiteY0" fmla="*/ 0 h 927337"/>
                <a:gd name="connsiteX1" fmla="*/ 892173 w 1016000"/>
                <a:gd name="connsiteY1" fmla="*/ 0 h 927337"/>
                <a:gd name="connsiteX2" fmla="*/ 1016000 w 1016000"/>
                <a:gd name="connsiteY2" fmla="*/ 123827 h 927337"/>
                <a:gd name="connsiteX3" fmla="*/ 1009650 w 1016000"/>
                <a:gd name="connsiteY3" fmla="*/ 409573 h 927337"/>
                <a:gd name="connsiteX4" fmla="*/ 1007407 w 1016000"/>
                <a:gd name="connsiteY4" fmla="*/ 444351 h 927337"/>
                <a:gd name="connsiteX5" fmla="*/ 1003638 w 1016000"/>
                <a:gd name="connsiteY5" fmla="*/ 472863 h 927337"/>
                <a:gd name="connsiteX6" fmla="*/ 1009650 w 1016000"/>
                <a:gd name="connsiteY6" fmla="*/ 520878 h 927337"/>
                <a:gd name="connsiteX7" fmla="*/ 504825 w 1016000"/>
                <a:gd name="connsiteY7" fmla="*/ 927337 h 927337"/>
                <a:gd name="connsiteX8" fmla="*/ 0 w 1016000"/>
                <a:gd name="connsiteY8" fmla="*/ 520878 h 927337"/>
                <a:gd name="connsiteX9" fmla="*/ 7250 w 1016000"/>
                <a:gd name="connsiteY9" fmla="*/ 462971 h 927337"/>
                <a:gd name="connsiteX10" fmla="*/ 6350 w 1016000"/>
                <a:gd name="connsiteY10" fmla="*/ 454023 h 927337"/>
                <a:gd name="connsiteX11" fmla="*/ 6350 w 1016000"/>
                <a:gd name="connsiteY11" fmla="*/ 123827 h 927337"/>
                <a:gd name="connsiteX12" fmla="*/ 130177 w 1016000"/>
                <a:gd name="connsiteY12" fmla="*/ 0 h 927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16000" h="927337">
                  <a:moveTo>
                    <a:pt x="130177" y="0"/>
                  </a:moveTo>
                  <a:lnTo>
                    <a:pt x="892173" y="0"/>
                  </a:lnTo>
                  <a:cubicBezTo>
                    <a:pt x="960561" y="0"/>
                    <a:pt x="1016000" y="55439"/>
                    <a:pt x="1016000" y="123827"/>
                  </a:cubicBezTo>
                  <a:lnTo>
                    <a:pt x="1009650" y="409573"/>
                  </a:lnTo>
                  <a:cubicBezTo>
                    <a:pt x="1009650" y="418122"/>
                    <a:pt x="1008883" y="430040"/>
                    <a:pt x="1007407" y="444351"/>
                  </a:cubicBezTo>
                  <a:lnTo>
                    <a:pt x="1003638" y="472863"/>
                  </a:lnTo>
                  <a:lnTo>
                    <a:pt x="1009650" y="520878"/>
                  </a:lnTo>
                  <a:cubicBezTo>
                    <a:pt x="1009650" y="745359"/>
                    <a:pt x="783632" y="927337"/>
                    <a:pt x="504825" y="927337"/>
                  </a:cubicBezTo>
                  <a:cubicBezTo>
                    <a:pt x="226018" y="927337"/>
                    <a:pt x="0" y="745359"/>
                    <a:pt x="0" y="520878"/>
                  </a:cubicBezTo>
                  <a:lnTo>
                    <a:pt x="7250" y="462971"/>
                  </a:lnTo>
                  <a:lnTo>
                    <a:pt x="6350" y="454023"/>
                  </a:lnTo>
                  <a:lnTo>
                    <a:pt x="6350" y="123827"/>
                  </a:lnTo>
                  <a:cubicBezTo>
                    <a:pt x="6350" y="55439"/>
                    <a:pt x="61789" y="0"/>
                    <a:pt x="130177" y="0"/>
                  </a:cubicBez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3678331" y="1042434"/>
              <a:ext cx="1205257" cy="799377"/>
            </a:xfrm>
            <a:custGeom>
              <a:avLst/>
              <a:gdLst>
                <a:gd name="connsiteX0" fmla="*/ 603150 w 1205257"/>
                <a:gd name="connsiteY0" fmla="*/ 0 h 799377"/>
                <a:gd name="connsiteX1" fmla="*/ 840340 w 1205257"/>
                <a:gd name="connsiteY1" fmla="*/ 39753 h 799377"/>
                <a:gd name="connsiteX2" fmla="*/ 903396 w 1205257"/>
                <a:gd name="connsiteY2" fmla="*/ 68165 h 799377"/>
                <a:gd name="connsiteX3" fmla="*/ 937869 w 1205257"/>
                <a:gd name="connsiteY3" fmla="*/ 95636 h 799377"/>
                <a:gd name="connsiteX4" fmla="*/ 1201689 w 1205257"/>
                <a:gd name="connsiteY4" fmla="*/ 532848 h 799377"/>
                <a:gd name="connsiteX5" fmla="*/ 1205257 w 1205257"/>
                <a:gd name="connsiteY5" fmla="*/ 565572 h 799377"/>
                <a:gd name="connsiteX6" fmla="*/ 1200128 w 1205257"/>
                <a:gd name="connsiteY6" fmla="*/ 607805 h 799377"/>
                <a:gd name="connsiteX7" fmla="*/ 1164622 w 1205257"/>
                <a:gd name="connsiteY7" fmla="*/ 702759 h 799377"/>
                <a:gd name="connsiteX8" fmla="*/ 1109140 w 1205257"/>
                <a:gd name="connsiteY8" fmla="*/ 787615 h 799377"/>
                <a:gd name="connsiteX9" fmla="*/ 1097422 w 1205257"/>
                <a:gd name="connsiteY9" fmla="*/ 776434 h 799377"/>
                <a:gd name="connsiteX10" fmla="*/ 640988 w 1205257"/>
                <a:gd name="connsiteY10" fmla="*/ 416449 h 799377"/>
                <a:gd name="connsiteX11" fmla="*/ 621676 w 1205257"/>
                <a:gd name="connsiteY11" fmla="*/ 463071 h 799377"/>
                <a:gd name="connsiteX12" fmla="*/ 557582 w 1205257"/>
                <a:gd name="connsiteY12" fmla="*/ 414772 h 799377"/>
                <a:gd name="connsiteX13" fmla="*/ 124498 w 1205257"/>
                <a:gd name="connsiteY13" fmla="*/ 775485 h 799377"/>
                <a:gd name="connsiteX14" fmla="*/ 108486 w 1205257"/>
                <a:gd name="connsiteY14" fmla="*/ 799377 h 799377"/>
                <a:gd name="connsiteX15" fmla="*/ 97861 w 1205257"/>
                <a:gd name="connsiteY15" fmla="*/ 788686 h 799377"/>
                <a:gd name="connsiteX16" fmla="*/ 6172 w 1205257"/>
                <a:gd name="connsiteY16" fmla="*/ 607805 h 799377"/>
                <a:gd name="connsiteX17" fmla="*/ 0 w 1205257"/>
                <a:gd name="connsiteY17" fmla="*/ 556976 h 799377"/>
                <a:gd name="connsiteX18" fmla="*/ 28781 w 1205257"/>
                <a:gd name="connsiteY18" fmla="*/ 440376 h 799377"/>
                <a:gd name="connsiteX19" fmla="*/ 270072 w 1205257"/>
                <a:gd name="connsiteY19" fmla="*/ 98133 h 799377"/>
                <a:gd name="connsiteX20" fmla="*/ 324739 w 1205257"/>
                <a:gd name="connsiteY20" fmla="*/ 58327 h 799377"/>
                <a:gd name="connsiteX21" fmla="*/ 365960 w 1205257"/>
                <a:gd name="connsiteY21" fmla="*/ 39753 h 799377"/>
                <a:gd name="connsiteX22" fmla="*/ 603150 w 1205257"/>
                <a:gd name="connsiteY22" fmla="*/ 0 h 799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05257" h="799377">
                  <a:moveTo>
                    <a:pt x="603150" y="0"/>
                  </a:moveTo>
                  <a:cubicBezTo>
                    <a:pt x="687285" y="0"/>
                    <a:pt x="767437" y="14155"/>
                    <a:pt x="840340" y="39753"/>
                  </a:cubicBezTo>
                  <a:lnTo>
                    <a:pt x="903396" y="68165"/>
                  </a:lnTo>
                  <a:lnTo>
                    <a:pt x="937869" y="95636"/>
                  </a:lnTo>
                  <a:cubicBezTo>
                    <a:pt x="1066791" y="209813"/>
                    <a:pt x="1169211" y="391369"/>
                    <a:pt x="1201689" y="532848"/>
                  </a:cubicBezTo>
                  <a:lnTo>
                    <a:pt x="1205257" y="565572"/>
                  </a:lnTo>
                  <a:lnTo>
                    <a:pt x="1200128" y="607805"/>
                  </a:lnTo>
                  <a:cubicBezTo>
                    <a:pt x="1192011" y="640735"/>
                    <a:pt x="1180039" y="672499"/>
                    <a:pt x="1164622" y="702759"/>
                  </a:cubicBezTo>
                  <a:lnTo>
                    <a:pt x="1109140" y="787615"/>
                  </a:lnTo>
                  <a:lnTo>
                    <a:pt x="1097422" y="776434"/>
                  </a:lnTo>
                  <a:cubicBezTo>
                    <a:pt x="948620" y="612421"/>
                    <a:pt x="821550" y="162285"/>
                    <a:pt x="640988" y="416449"/>
                  </a:cubicBezTo>
                  <a:cubicBezTo>
                    <a:pt x="631526" y="429768"/>
                    <a:pt x="625903" y="446177"/>
                    <a:pt x="621676" y="463071"/>
                  </a:cubicBezTo>
                  <a:lnTo>
                    <a:pt x="557582" y="414772"/>
                  </a:lnTo>
                  <a:cubicBezTo>
                    <a:pt x="291425" y="193608"/>
                    <a:pt x="205786" y="631585"/>
                    <a:pt x="124498" y="775485"/>
                  </a:cubicBezTo>
                  <a:lnTo>
                    <a:pt x="108486" y="799377"/>
                  </a:lnTo>
                  <a:lnTo>
                    <a:pt x="97861" y="788686"/>
                  </a:lnTo>
                  <a:cubicBezTo>
                    <a:pt x="54058" y="734863"/>
                    <a:pt x="22406" y="673665"/>
                    <a:pt x="6172" y="607805"/>
                  </a:cubicBezTo>
                  <a:lnTo>
                    <a:pt x="0" y="556976"/>
                  </a:lnTo>
                  <a:lnTo>
                    <a:pt x="28781" y="440376"/>
                  </a:lnTo>
                  <a:cubicBezTo>
                    <a:pt x="75074" y="312086"/>
                    <a:pt x="163404" y="184952"/>
                    <a:pt x="270072" y="98133"/>
                  </a:cubicBezTo>
                  <a:lnTo>
                    <a:pt x="324739" y="58327"/>
                  </a:lnTo>
                  <a:lnTo>
                    <a:pt x="365960" y="39753"/>
                  </a:lnTo>
                  <a:cubicBezTo>
                    <a:pt x="438863" y="14155"/>
                    <a:pt x="519015" y="0"/>
                    <a:pt x="603150" y="0"/>
                  </a:cubicBezTo>
                  <a:close/>
                </a:path>
              </a:pathLst>
            </a:custGeom>
            <a:solidFill>
              <a:srgbClr val="E95E1B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718926" y="1794127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4734926" y="1794127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 rot="9358265">
              <a:off x="3873062" y="1532236"/>
              <a:ext cx="228601" cy="60142"/>
            </a:xfrm>
            <a:custGeom>
              <a:avLst/>
              <a:gdLst>
                <a:gd name="connsiteX0" fmla="*/ 0 w 342900"/>
                <a:gd name="connsiteY0" fmla="*/ 96144 h 96144"/>
                <a:gd name="connsiteX1" fmla="*/ 147638 w 342900"/>
                <a:gd name="connsiteY1" fmla="*/ 10419 h 96144"/>
                <a:gd name="connsiteX2" fmla="*/ 233363 w 342900"/>
                <a:gd name="connsiteY2" fmla="*/ 10419 h 96144"/>
                <a:gd name="connsiteX3" fmla="*/ 342900 w 342900"/>
                <a:gd name="connsiteY3" fmla="*/ 91381 h 96144"/>
                <a:gd name="connsiteX4" fmla="*/ 342900 w 342900"/>
                <a:gd name="connsiteY4" fmla="*/ 91381 h 96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96144">
                  <a:moveTo>
                    <a:pt x="0" y="96144"/>
                  </a:moveTo>
                  <a:cubicBezTo>
                    <a:pt x="54372" y="60425"/>
                    <a:pt x="108744" y="24706"/>
                    <a:pt x="147638" y="10419"/>
                  </a:cubicBezTo>
                  <a:cubicBezTo>
                    <a:pt x="186532" y="-3868"/>
                    <a:pt x="200819" y="-3075"/>
                    <a:pt x="233363" y="10419"/>
                  </a:cubicBezTo>
                  <a:cubicBezTo>
                    <a:pt x="265907" y="23913"/>
                    <a:pt x="342900" y="91381"/>
                    <a:pt x="342900" y="91381"/>
                  </a:cubicBezTo>
                  <a:lnTo>
                    <a:pt x="342900" y="91381"/>
                  </a:lnTo>
                </a:path>
              </a:pathLst>
            </a:cu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3848049" y="1599546"/>
              <a:ext cx="685937" cy="252585"/>
              <a:chOff x="1903888" y="2002637"/>
              <a:chExt cx="685937" cy="252585"/>
            </a:xfrm>
          </p:grpSpPr>
          <p:sp>
            <p:nvSpPr>
              <p:cNvPr id="44" name="Arc 43"/>
              <p:cNvSpPr/>
              <p:nvPr/>
            </p:nvSpPr>
            <p:spPr>
              <a:xfrm rot="10800000">
                <a:off x="2021831" y="2054148"/>
                <a:ext cx="98074" cy="98074"/>
              </a:xfrm>
              <a:prstGeom prst="arc">
                <a:avLst>
                  <a:gd name="adj1" fmla="val 10800000"/>
                  <a:gd name="adj2" fmla="val 0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>
                <a:off x="1950112" y="2101772"/>
                <a:ext cx="27432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Parallelogram 45"/>
              <p:cNvSpPr/>
              <p:nvPr/>
            </p:nvSpPr>
            <p:spPr>
              <a:xfrm rot="1082425">
                <a:off x="2147569" y="2007903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1903888" y="2002637"/>
                <a:ext cx="388062" cy="247650"/>
              </a:xfrm>
              <a:custGeom>
                <a:avLst/>
                <a:gdLst>
                  <a:gd name="connsiteX0" fmla="*/ 0 w 388062"/>
                  <a:gd name="connsiteY0" fmla="*/ 0 h 276958"/>
                  <a:gd name="connsiteX1" fmla="*/ 388062 w 388062"/>
                  <a:gd name="connsiteY1" fmla="*/ 0 h 276958"/>
                  <a:gd name="connsiteX2" fmla="*/ 388062 w 388062"/>
                  <a:gd name="connsiteY2" fmla="*/ 184089 h 276958"/>
                  <a:gd name="connsiteX3" fmla="*/ 388062 w 388062"/>
                  <a:gd name="connsiteY3" fmla="*/ 185738 h 276958"/>
                  <a:gd name="connsiteX4" fmla="*/ 387366 w 388062"/>
                  <a:gd name="connsiteY4" fmla="*/ 185738 h 276958"/>
                  <a:gd name="connsiteX5" fmla="*/ 372814 w 388062"/>
                  <a:gd name="connsiteY5" fmla="*/ 220238 h 276958"/>
                  <a:gd name="connsiteX6" fmla="*/ 194031 w 388062"/>
                  <a:gd name="connsiteY6" fmla="*/ 276958 h 276958"/>
                  <a:gd name="connsiteX7" fmla="*/ 15248 w 388062"/>
                  <a:gd name="connsiteY7" fmla="*/ 220238 h 276958"/>
                  <a:gd name="connsiteX8" fmla="*/ 696 w 388062"/>
                  <a:gd name="connsiteY8" fmla="*/ 185738 h 276958"/>
                  <a:gd name="connsiteX9" fmla="*/ 0 w 388062"/>
                  <a:gd name="connsiteY9" fmla="*/ 185738 h 276958"/>
                  <a:gd name="connsiteX10" fmla="*/ 0 w 388062"/>
                  <a:gd name="connsiteY10" fmla="*/ 184089 h 27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062" h="276958">
                    <a:moveTo>
                      <a:pt x="0" y="0"/>
                    </a:moveTo>
                    <a:lnTo>
                      <a:pt x="388062" y="0"/>
                    </a:lnTo>
                    <a:lnTo>
                      <a:pt x="388062" y="184089"/>
                    </a:lnTo>
                    <a:lnTo>
                      <a:pt x="388062" y="185738"/>
                    </a:lnTo>
                    <a:lnTo>
                      <a:pt x="387366" y="185738"/>
                    </a:lnTo>
                    <a:lnTo>
                      <a:pt x="372814" y="220238"/>
                    </a:lnTo>
                    <a:cubicBezTo>
                      <a:pt x="343358" y="253570"/>
                      <a:pt x="274401" y="276958"/>
                      <a:pt x="194031" y="276958"/>
                    </a:cubicBezTo>
                    <a:cubicBezTo>
                      <a:pt x="113661" y="276958"/>
                      <a:pt x="44704" y="253570"/>
                      <a:pt x="15248" y="220238"/>
                    </a:cubicBezTo>
                    <a:lnTo>
                      <a:pt x="696" y="185738"/>
                    </a:lnTo>
                    <a:lnTo>
                      <a:pt x="0" y="185738"/>
                    </a:lnTo>
                    <a:lnTo>
                      <a:pt x="0" y="184089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Arc 47"/>
              <p:cNvSpPr/>
              <p:nvPr/>
            </p:nvSpPr>
            <p:spPr>
              <a:xfrm rot="10800000">
                <a:off x="2491751" y="2052038"/>
                <a:ext cx="98074" cy="98074"/>
              </a:xfrm>
              <a:prstGeom prst="arc">
                <a:avLst>
                  <a:gd name="adj1" fmla="val 10800000"/>
                  <a:gd name="adj2" fmla="val 0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307870" y="1595615"/>
              <a:ext cx="388062" cy="256516"/>
              <a:chOff x="1903888" y="1998706"/>
              <a:chExt cx="388062" cy="256516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>
                <a:off x="1950112" y="2101772"/>
                <a:ext cx="27432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1" name="Parallelogram 40"/>
              <p:cNvSpPr/>
              <p:nvPr/>
            </p:nvSpPr>
            <p:spPr>
              <a:xfrm rot="1082425">
                <a:off x="2147569" y="2007903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 41"/>
              <p:cNvSpPr/>
              <p:nvPr/>
            </p:nvSpPr>
            <p:spPr>
              <a:xfrm>
                <a:off x="1903888" y="2002637"/>
                <a:ext cx="388062" cy="247650"/>
              </a:xfrm>
              <a:custGeom>
                <a:avLst/>
                <a:gdLst>
                  <a:gd name="connsiteX0" fmla="*/ 0 w 388062"/>
                  <a:gd name="connsiteY0" fmla="*/ 0 h 276958"/>
                  <a:gd name="connsiteX1" fmla="*/ 388062 w 388062"/>
                  <a:gd name="connsiteY1" fmla="*/ 0 h 276958"/>
                  <a:gd name="connsiteX2" fmla="*/ 388062 w 388062"/>
                  <a:gd name="connsiteY2" fmla="*/ 184089 h 276958"/>
                  <a:gd name="connsiteX3" fmla="*/ 388062 w 388062"/>
                  <a:gd name="connsiteY3" fmla="*/ 185738 h 276958"/>
                  <a:gd name="connsiteX4" fmla="*/ 387366 w 388062"/>
                  <a:gd name="connsiteY4" fmla="*/ 185738 h 276958"/>
                  <a:gd name="connsiteX5" fmla="*/ 372814 w 388062"/>
                  <a:gd name="connsiteY5" fmla="*/ 220238 h 276958"/>
                  <a:gd name="connsiteX6" fmla="*/ 194031 w 388062"/>
                  <a:gd name="connsiteY6" fmla="*/ 276958 h 276958"/>
                  <a:gd name="connsiteX7" fmla="*/ 15248 w 388062"/>
                  <a:gd name="connsiteY7" fmla="*/ 220238 h 276958"/>
                  <a:gd name="connsiteX8" fmla="*/ 696 w 388062"/>
                  <a:gd name="connsiteY8" fmla="*/ 185738 h 276958"/>
                  <a:gd name="connsiteX9" fmla="*/ 0 w 388062"/>
                  <a:gd name="connsiteY9" fmla="*/ 185738 h 276958"/>
                  <a:gd name="connsiteX10" fmla="*/ 0 w 388062"/>
                  <a:gd name="connsiteY10" fmla="*/ 184089 h 27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062" h="276958">
                    <a:moveTo>
                      <a:pt x="0" y="0"/>
                    </a:moveTo>
                    <a:lnTo>
                      <a:pt x="388062" y="0"/>
                    </a:lnTo>
                    <a:lnTo>
                      <a:pt x="388062" y="184089"/>
                    </a:lnTo>
                    <a:lnTo>
                      <a:pt x="388062" y="185738"/>
                    </a:lnTo>
                    <a:lnTo>
                      <a:pt x="387366" y="185738"/>
                    </a:lnTo>
                    <a:lnTo>
                      <a:pt x="372814" y="220238"/>
                    </a:lnTo>
                    <a:cubicBezTo>
                      <a:pt x="343358" y="253570"/>
                      <a:pt x="274401" y="276958"/>
                      <a:pt x="194031" y="276958"/>
                    </a:cubicBezTo>
                    <a:cubicBezTo>
                      <a:pt x="113661" y="276958"/>
                      <a:pt x="44704" y="253570"/>
                      <a:pt x="15248" y="220238"/>
                    </a:cubicBezTo>
                    <a:lnTo>
                      <a:pt x="696" y="185738"/>
                    </a:lnTo>
                    <a:lnTo>
                      <a:pt x="0" y="185738"/>
                    </a:lnTo>
                    <a:lnTo>
                      <a:pt x="0" y="184089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Parallelogram 42"/>
              <p:cNvSpPr/>
              <p:nvPr/>
            </p:nvSpPr>
            <p:spPr>
              <a:xfrm rot="1082425">
                <a:off x="2056661" y="1998706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Freeform 16"/>
            <p:cNvSpPr/>
            <p:nvPr/>
          </p:nvSpPr>
          <p:spPr>
            <a:xfrm rot="1039240">
              <a:off x="3787749" y="1259863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20560760" flipH="1">
              <a:off x="4306049" y="1259862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71"/>
            <p:cNvSpPr/>
            <p:nvPr/>
          </p:nvSpPr>
          <p:spPr>
            <a:xfrm>
              <a:off x="3833650" y="2352845"/>
              <a:ext cx="853352" cy="860583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9"/>
            <p:cNvSpPr/>
            <p:nvPr/>
          </p:nvSpPr>
          <p:spPr>
            <a:xfrm rot="433418">
              <a:off x="3898820" y="4318625"/>
              <a:ext cx="280626" cy="110707"/>
            </a:xfrm>
            <a:custGeom>
              <a:avLst/>
              <a:gdLst>
                <a:gd name="connsiteX0" fmla="*/ 0 w 190706"/>
                <a:gd name="connsiteY0" fmla="*/ 0 h 84427"/>
                <a:gd name="connsiteX1" fmla="*/ 190706 w 190706"/>
                <a:gd name="connsiteY1" fmla="*/ 0 h 84427"/>
                <a:gd name="connsiteX2" fmla="*/ 190706 w 190706"/>
                <a:gd name="connsiteY2" fmla="*/ 84427 h 84427"/>
                <a:gd name="connsiteX3" fmla="*/ 0 w 190706"/>
                <a:gd name="connsiteY3" fmla="*/ 84427 h 84427"/>
                <a:gd name="connsiteX4" fmla="*/ 0 w 190706"/>
                <a:gd name="connsiteY4" fmla="*/ 0 h 84427"/>
                <a:gd name="connsiteX0" fmla="*/ 0 w 190706"/>
                <a:gd name="connsiteY0" fmla="*/ 0 h 88660"/>
                <a:gd name="connsiteX1" fmla="*/ 190706 w 190706"/>
                <a:gd name="connsiteY1" fmla="*/ 0 h 88660"/>
                <a:gd name="connsiteX2" fmla="*/ 190706 w 190706"/>
                <a:gd name="connsiteY2" fmla="*/ 84427 h 88660"/>
                <a:gd name="connsiteX3" fmla="*/ 0 w 190706"/>
                <a:gd name="connsiteY3" fmla="*/ 84427 h 88660"/>
                <a:gd name="connsiteX4" fmla="*/ 0 w 190706"/>
                <a:gd name="connsiteY4" fmla="*/ 0 h 88660"/>
                <a:gd name="connsiteX0" fmla="*/ 0 w 190706"/>
                <a:gd name="connsiteY0" fmla="*/ 0 h 91570"/>
                <a:gd name="connsiteX1" fmla="*/ 190706 w 190706"/>
                <a:gd name="connsiteY1" fmla="*/ 0 h 91570"/>
                <a:gd name="connsiteX2" fmla="*/ 190706 w 190706"/>
                <a:gd name="connsiteY2" fmla="*/ 84427 h 91570"/>
                <a:gd name="connsiteX3" fmla="*/ 0 w 190706"/>
                <a:gd name="connsiteY3" fmla="*/ 84427 h 91570"/>
                <a:gd name="connsiteX4" fmla="*/ 0 w 190706"/>
                <a:gd name="connsiteY4" fmla="*/ 0 h 91570"/>
                <a:gd name="connsiteX0" fmla="*/ 0 w 190706"/>
                <a:gd name="connsiteY0" fmla="*/ 0 h 95425"/>
                <a:gd name="connsiteX1" fmla="*/ 190706 w 190706"/>
                <a:gd name="connsiteY1" fmla="*/ 0 h 95425"/>
                <a:gd name="connsiteX2" fmla="*/ 190706 w 190706"/>
                <a:gd name="connsiteY2" fmla="*/ 84427 h 95425"/>
                <a:gd name="connsiteX3" fmla="*/ 0 w 190706"/>
                <a:gd name="connsiteY3" fmla="*/ 84427 h 95425"/>
                <a:gd name="connsiteX4" fmla="*/ 0 w 190706"/>
                <a:gd name="connsiteY4" fmla="*/ 0 h 95425"/>
                <a:gd name="connsiteX0" fmla="*/ 0 w 190706"/>
                <a:gd name="connsiteY0" fmla="*/ 0 h 98714"/>
                <a:gd name="connsiteX1" fmla="*/ 190706 w 190706"/>
                <a:gd name="connsiteY1" fmla="*/ 0 h 98714"/>
                <a:gd name="connsiteX2" fmla="*/ 190706 w 190706"/>
                <a:gd name="connsiteY2" fmla="*/ 84427 h 98714"/>
                <a:gd name="connsiteX3" fmla="*/ 0 w 190706"/>
                <a:gd name="connsiteY3" fmla="*/ 84427 h 98714"/>
                <a:gd name="connsiteX4" fmla="*/ 0 w 190706"/>
                <a:gd name="connsiteY4" fmla="*/ 0 h 98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706" h="98714">
                  <a:moveTo>
                    <a:pt x="0" y="0"/>
                  </a:moveTo>
                  <a:lnTo>
                    <a:pt x="190706" y="0"/>
                  </a:lnTo>
                  <a:lnTo>
                    <a:pt x="190706" y="84427"/>
                  </a:lnTo>
                  <a:cubicBezTo>
                    <a:pt x="146187" y="103477"/>
                    <a:pt x="54044" y="103477"/>
                    <a:pt x="0" y="844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484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091417" y="2277379"/>
              <a:ext cx="347472" cy="130976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71"/>
            <p:cNvSpPr/>
            <p:nvPr/>
          </p:nvSpPr>
          <p:spPr>
            <a:xfrm rot="9659936">
              <a:off x="3837996" y="2311585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71"/>
            <p:cNvSpPr/>
            <p:nvPr/>
          </p:nvSpPr>
          <p:spPr>
            <a:xfrm rot="11940064" flipH="1">
              <a:off x="4359075" y="2306530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066463" y="2283031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4356434" y="2279599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Rectangle 69"/>
            <p:cNvSpPr/>
            <p:nvPr/>
          </p:nvSpPr>
          <p:spPr>
            <a:xfrm rot="21166582" flipH="1">
              <a:off x="4338285" y="4318625"/>
              <a:ext cx="280626" cy="110707"/>
            </a:xfrm>
            <a:custGeom>
              <a:avLst/>
              <a:gdLst>
                <a:gd name="connsiteX0" fmla="*/ 0 w 190706"/>
                <a:gd name="connsiteY0" fmla="*/ 0 h 84427"/>
                <a:gd name="connsiteX1" fmla="*/ 190706 w 190706"/>
                <a:gd name="connsiteY1" fmla="*/ 0 h 84427"/>
                <a:gd name="connsiteX2" fmla="*/ 190706 w 190706"/>
                <a:gd name="connsiteY2" fmla="*/ 84427 h 84427"/>
                <a:gd name="connsiteX3" fmla="*/ 0 w 190706"/>
                <a:gd name="connsiteY3" fmla="*/ 84427 h 84427"/>
                <a:gd name="connsiteX4" fmla="*/ 0 w 190706"/>
                <a:gd name="connsiteY4" fmla="*/ 0 h 84427"/>
                <a:gd name="connsiteX0" fmla="*/ 0 w 190706"/>
                <a:gd name="connsiteY0" fmla="*/ 0 h 88660"/>
                <a:gd name="connsiteX1" fmla="*/ 190706 w 190706"/>
                <a:gd name="connsiteY1" fmla="*/ 0 h 88660"/>
                <a:gd name="connsiteX2" fmla="*/ 190706 w 190706"/>
                <a:gd name="connsiteY2" fmla="*/ 84427 h 88660"/>
                <a:gd name="connsiteX3" fmla="*/ 0 w 190706"/>
                <a:gd name="connsiteY3" fmla="*/ 84427 h 88660"/>
                <a:gd name="connsiteX4" fmla="*/ 0 w 190706"/>
                <a:gd name="connsiteY4" fmla="*/ 0 h 88660"/>
                <a:gd name="connsiteX0" fmla="*/ 0 w 190706"/>
                <a:gd name="connsiteY0" fmla="*/ 0 h 91570"/>
                <a:gd name="connsiteX1" fmla="*/ 190706 w 190706"/>
                <a:gd name="connsiteY1" fmla="*/ 0 h 91570"/>
                <a:gd name="connsiteX2" fmla="*/ 190706 w 190706"/>
                <a:gd name="connsiteY2" fmla="*/ 84427 h 91570"/>
                <a:gd name="connsiteX3" fmla="*/ 0 w 190706"/>
                <a:gd name="connsiteY3" fmla="*/ 84427 h 91570"/>
                <a:gd name="connsiteX4" fmla="*/ 0 w 190706"/>
                <a:gd name="connsiteY4" fmla="*/ 0 h 91570"/>
                <a:gd name="connsiteX0" fmla="*/ 0 w 190706"/>
                <a:gd name="connsiteY0" fmla="*/ 0 h 95425"/>
                <a:gd name="connsiteX1" fmla="*/ 190706 w 190706"/>
                <a:gd name="connsiteY1" fmla="*/ 0 h 95425"/>
                <a:gd name="connsiteX2" fmla="*/ 190706 w 190706"/>
                <a:gd name="connsiteY2" fmla="*/ 84427 h 95425"/>
                <a:gd name="connsiteX3" fmla="*/ 0 w 190706"/>
                <a:gd name="connsiteY3" fmla="*/ 84427 h 95425"/>
                <a:gd name="connsiteX4" fmla="*/ 0 w 190706"/>
                <a:gd name="connsiteY4" fmla="*/ 0 h 95425"/>
                <a:gd name="connsiteX0" fmla="*/ 0 w 190706"/>
                <a:gd name="connsiteY0" fmla="*/ 0 h 98714"/>
                <a:gd name="connsiteX1" fmla="*/ 190706 w 190706"/>
                <a:gd name="connsiteY1" fmla="*/ 0 h 98714"/>
                <a:gd name="connsiteX2" fmla="*/ 190706 w 190706"/>
                <a:gd name="connsiteY2" fmla="*/ 84427 h 98714"/>
                <a:gd name="connsiteX3" fmla="*/ 0 w 190706"/>
                <a:gd name="connsiteY3" fmla="*/ 84427 h 98714"/>
                <a:gd name="connsiteX4" fmla="*/ 0 w 190706"/>
                <a:gd name="connsiteY4" fmla="*/ 0 h 98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706" h="98714">
                  <a:moveTo>
                    <a:pt x="0" y="0"/>
                  </a:moveTo>
                  <a:lnTo>
                    <a:pt x="190706" y="0"/>
                  </a:lnTo>
                  <a:lnTo>
                    <a:pt x="190706" y="84427"/>
                  </a:lnTo>
                  <a:cubicBezTo>
                    <a:pt x="146187" y="103477"/>
                    <a:pt x="54044" y="103477"/>
                    <a:pt x="0" y="844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484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V="1">
              <a:off x="4149903" y="2438465"/>
              <a:ext cx="211674" cy="3441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Rectangle 4"/>
            <p:cNvSpPr/>
            <p:nvPr/>
          </p:nvSpPr>
          <p:spPr>
            <a:xfrm>
              <a:off x="4091417" y="2783137"/>
              <a:ext cx="300776" cy="430292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34D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rapezoid 54"/>
            <p:cNvSpPr/>
            <p:nvPr/>
          </p:nvSpPr>
          <p:spPr>
            <a:xfrm>
              <a:off x="3674602" y="3183671"/>
              <a:ext cx="1181101" cy="1159729"/>
            </a:xfrm>
            <a:custGeom>
              <a:avLst/>
              <a:gdLst>
                <a:gd name="connsiteX0" fmla="*/ 0 w 1181101"/>
                <a:gd name="connsiteY0" fmla="*/ 973062 h 973062"/>
                <a:gd name="connsiteX1" fmla="*/ 224213 w 1181101"/>
                <a:gd name="connsiteY1" fmla="*/ 0 h 973062"/>
                <a:gd name="connsiteX2" fmla="*/ 956888 w 1181101"/>
                <a:gd name="connsiteY2" fmla="*/ 0 h 973062"/>
                <a:gd name="connsiteX3" fmla="*/ 1181101 w 1181101"/>
                <a:gd name="connsiteY3" fmla="*/ 973062 h 973062"/>
                <a:gd name="connsiteX4" fmla="*/ 0 w 1181101"/>
                <a:gd name="connsiteY4" fmla="*/ 973062 h 973062"/>
                <a:gd name="connsiteX0" fmla="*/ 0 w 1181101"/>
                <a:gd name="connsiteY0" fmla="*/ 973062 h 1045028"/>
                <a:gd name="connsiteX1" fmla="*/ 224213 w 1181101"/>
                <a:gd name="connsiteY1" fmla="*/ 0 h 1045028"/>
                <a:gd name="connsiteX2" fmla="*/ 956888 w 1181101"/>
                <a:gd name="connsiteY2" fmla="*/ 0 h 1045028"/>
                <a:gd name="connsiteX3" fmla="*/ 1181101 w 1181101"/>
                <a:gd name="connsiteY3" fmla="*/ 973062 h 1045028"/>
                <a:gd name="connsiteX4" fmla="*/ 0 w 1181101"/>
                <a:gd name="connsiteY4" fmla="*/ 973062 h 1045028"/>
                <a:gd name="connsiteX0" fmla="*/ 0 w 1181101"/>
                <a:gd name="connsiteY0" fmla="*/ 973062 h 1045028"/>
                <a:gd name="connsiteX1" fmla="*/ 224213 w 1181101"/>
                <a:gd name="connsiteY1" fmla="*/ 0 h 1045028"/>
                <a:gd name="connsiteX2" fmla="*/ 956888 w 1181101"/>
                <a:gd name="connsiteY2" fmla="*/ 0 h 1045028"/>
                <a:gd name="connsiteX3" fmla="*/ 1181101 w 1181101"/>
                <a:gd name="connsiteY3" fmla="*/ 973062 h 1045028"/>
                <a:gd name="connsiteX4" fmla="*/ 0 w 1181101"/>
                <a:gd name="connsiteY4" fmla="*/ 973062 h 1045028"/>
                <a:gd name="connsiteX0" fmla="*/ 0 w 1181101"/>
                <a:gd name="connsiteY0" fmla="*/ 973062 h 1074197"/>
                <a:gd name="connsiteX1" fmla="*/ 224213 w 1181101"/>
                <a:gd name="connsiteY1" fmla="*/ 0 h 1074197"/>
                <a:gd name="connsiteX2" fmla="*/ 956888 w 1181101"/>
                <a:gd name="connsiteY2" fmla="*/ 0 h 1074197"/>
                <a:gd name="connsiteX3" fmla="*/ 1181101 w 1181101"/>
                <a:gd name="connsiteY3" fmla="*/ 973062 h 1074197"/>
                <a:gd name="connsiteX4" fmla="*/ 0 w 1181101"/>
                <a:gd name="connsiteY4" fmla="*/ 973062 h 1074197"/>
                <a:gd name="connsiteX0" fmla="*/ 0 w 1181101"/>
                <a:gd name="connsiteY0" fmla="*/ 973062 h 1087473"/>
                <a:gd name="connsiteX1" fmla="*/ 224213 w 1181101"/>
                <a:gd name="connsiteY1" fmla="*/ 0 h 1087473"/>
                <a:gd name="connsiteX2" fmla="*/ 956888 w 1181101"/>
                <a:gd name="connsiteY2" fmla="*/ 0 h 1087473"/>
                <a:gd name="connsiteX3" fmla="*/ 1181101 w 1181101"/>
                <a:gd name="connsiteY3" fmla="*/ 973062 h 1087473"/>
                <a:gd name="connsiteX4" fmla="*/ 0 w 1181101"/>
                <a:gd name="connsiteY4" fmla="*/ 973062 h 1087473"/>
                <a:gd name="connsiteX0" fmla="*/ 0 w 1181101"/>
                <a:gd name="connsiteY0" fmla="*/ 973062 h 1103289"/>
                <a:gd name="connsiteX1" fmla="*/ 224213 w 1181101"/>
                <a:gd name="connsiteY1" fmla="*/ 0 h 1103289"/>
                <a:gd name="connsiteX2" fmla="*/ 956888 w 1181101"/>
                <a:gd name="connsiteY2" fmla="*/ 0 h 1103289"/>
                <a:gd name="connsiteX3" fmla="*/ 1181101 w 1181101"/>
                <a:gd name="connsiteY3" fmla="*/ 973062 h 1103289"/>
                <a:gd name="connsiteX4" fmla="*/ 621173 w 1181101"/>
                <a:gd name="connsiteY4" fmla="*/ 1093054 h 1103289"/>
                <a:gd name="connsiteX5" fmla="*/ 0 w 1181101"/>
                <a:gd name="connsiteY5" fmla="*/ 973062 h 1103289"/>
                <a:gd name="connsiteX0" fmla="*/ 0 w 1181101"/>
                <a:gd name="connsiteY0" fmla="*/ 973062 h 1159729"/>
                <a:gd name="connsiteX1" fmla="*/ 224213 w 1181101"/>
                <a:gd name="connsiteY1" fmla="*/ 0 h 1159729"/>
                <a:gd name="connsiteX2" fmla="*/ 956888 w 1181101"/>
                <a:gd name="connsiteY2" fmla="*/ 0 h 1159729"/>
                <a:gd name="connsiteX3" fmla="*/ 1181101 w 1181101"/>
                <a:gd name="connsiteY3" fmla="*/ 973062 h 1159729"/>
                <a:gd name="connsiteX4" fmla="*/ 630698 w 1181101"/>
                <a:gd name="connsiteY4" fmla="*/ 1159729 h 1159729"/>
                <a:gd name="connsiteX5" fmla="*/ 0 w 1181101"/>
                <a:gd name="connsiteY5" fmla="*/ 973062 h 1159729"/>
                <a:gd name="connsiteX0" fmla="*/ 0 w 1181101"/>
                <a:gd name="connsiteY0" fmla="*/ 973062 h 1159729"/>
                <a:gd name="connsiteX1" fmla="*/ 247073 w 1181101"/>
                <a:gd name="connsiteY1" fmla="*/ 0 h 1159729"/>
                <a:gd name="connsiteX2" fmla="*/ 956888 w 1181101"/>
                <a:gd name="connsiteY2" fmla="*/ 0 h 1159729"/>
                <a:gd name="connsiteX3" fmla="*/ 1181101 w 1181101"/>
                <a:gd name="connsiteY3" fmla="*/ 973062 h 1159729"/>
                <a:gd name="connsiteX4" fmla="*/ 630698 w 1181101"/>
                <a:gd name="connsiteY4" fmla="*/ 1159729 h 1159729"/>
                <a:gd name="connsiteX5" fmla="*/ 0 w 1181101"/>
                <a:gd name="connsiteY5" fmla="*/ 973062 h 1159729"/>
                <a:gd name="connsiteX0" fmla="*/ 0 w 1181101"/>
                <a:gd name="connsiteY0" fmla="*/ 973062 h 1159729"/>
                <a:gd name="connsiteX1" fmla="*/ 247073 w 1181101"/>
                <a:gd name="connsiteY1" fmla="*/ 0 h 1159729"/>
                <a:gd name="connsiteX2" fmla="*/ 949268 w 1181101"/>
                <a:gd name="connsiteY2" fmla="*/ 0 h 1159729"/>
                <a:gd name="connsiteX3" fmla="*/ 1181101 w 1181101"/>
                <a:gd name="connsiteY3" fmla="*/ 973062 h 1159729"/>
                <a:gd name="connsiteX4" fmla="*/ 630698 w 1181101"/>
                <a:gd name="connsiteY4" fmla="*/ 1159729 h 1159729"/>
                <a:gd name="connsiteX5" fmla="*/ 0 w 1181101"/>
                <a:gd name="connsiteY5" fmla="*/ 973062 h 1159729"/>
                <a:gd name="connsiteX0" fmla="*/ 0 w 1181101"/>
                <a:gd name="connsiteY0" fmla="*/ 973062 h 1159729"/>
                <a:gd name="connsiteX1" fmla="*/ 247073 w 1181101"/>
                <a:gd name="connsiteY1" fmla="*/ 0 h 1159729"/>
                <a:gd name="connsiteX2" fmla="*/ 880688 w 1181101"/>
                <a:gd name="connsiteY2" fmla="*/ 30480 h 1159729"/>
                <a:gd name="connsiteX3" fmla="*/ 1181101 w 1181101"/>
                <a:gd name="connsiteY3" fmla="*/ 973062 h 1159729"/>
                <a:gd name="connsiteX4" fmla="*/ 630698 w 1181101"/>
                <a:gd name="connsiteY4" fmla="*/ 1159729 h 1159729"/>
                <a:gd name="connsiteX5" fmla="*/ 0 w 1181101"/>
                <a:gd name="connsiteY5" fmla="*/ 973062 h 1159729"/>
                <a:gd name="connsiteX0" fmla="*/ 0 w 1181101"/>
                <a:gd name="connsiteY0" fmla="*/ 973062 h 1159729"/>
                <a:gd name="connsiteX1" fmla="*/ 315653 w 1181101"/>
                <a:gd name="connsiteY1" fmla="*/ 0 h 1159729"/>
                <a:gd name="connsiteX2" fmla="*/ 880688 w 1181101"/>
                <a:gd name="connsiteY2" fmla="*/ 30480 h 1159729"/>
                <a:gd name="connsiteX3" fmla="*/ 1181101 w 1181101"/>
                <a:gd name="connsiteY3" fmla="*/ 973062 h 1159729"/>
                <a:gd name="connsiteX4" fmla="*/ 630698 w 1181101"/>
                <a:gd name="connsiteY4" fmla="*/ 1159729 h 1159729"/>
                <a:gd name="connsiteX5" fmla="*/ 0 w 1181101"/>
                <a:gd name="connsiteY5" fmla="*/ 973062 h 1159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81101" h="1159729">
                  <a:moveTo>
                    <a:pt x="0" y="973062"/>
                  </a:moveTo>
                  <a:lnTo>
                    <a:pt x="315653" y="0"/>
                  </a:lnTo>
                  <a:lnTo>
                    <a:pt x="880688" y="30480"/>
                  </a:lnTo>
                  <a:lnTo>
                    <a:pt x="1181101" y="973062"/>
                  </a:lnTo>
                  <a:cubicBezTo>
                    <a:pt x="1125149" y="1155238"/>
                    <a:pt x="827548" y="1159729"/>
                    <a:pt x="630698" y="1159729"/>
                  </a:cubicBezTo>
                  <a:cubicBezTo>
                    <a:pt x="433848" y="1159729"/>
                    <a:pt x="66160" y="1155238"/>
                    <a:pt x="0" y="973062"/>
                  </a:cubicBezTo>
                  <a:close/>
                </a:path>
              </a:pathLst>
            </a:custGeom>
            <a:solidFill>
              <a:srgbClr val="044652"/>
            </a:solidFill>
            <a:ln>
              <a:solidFill>
                <a:srgbClr val="0446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4"/>
            <p:cNvSpPr/>
            <p:nvPr/>
          </p:nvSpPr>
          <p:spPr>
            <a:xfrm>
              <a:off x="4149946" y="2929013"/>
              <a:ext cx="195302" cy="279400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82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3703372" y="2645358"/>
              <a:ext cx="837595" cy="649138"/>
            </a:xfrm>
            <a:custGeom>
              <a:avLst/>
              <a:gdLst>
                <a:gd name="connsiteX0" fmla="*/ 100 w 837595"/>
                <a:gd name="connsiteY0" fmla="*/ 43790 h 649138"/>
                <a:gd name="connsiteX1" fmla="*/ 160120 w 837595"/>
                <a:gd name="connsiteY1" fmla="*/ 584810 h 649138"/>
                <a:gd name="connsiteX2" fmla="*/ 282040 w 837595"/>
                <a:gd name="connsiteY2" fmla="*/ 630530 h 649138"/>
                <a:gd name="connsiteX3" fmla="*/ 823060 w 837595"/>
                <a:gd name="connsiteY3" fmla="*/ 508610 h 649138"/>
                <a:gd name="connsiteX4" fmla="*/ 647800 w 837595"/>
                <a:gd name="connsiteY4" fmla="*/ 470510 h 649138"/>
                <a:gd name="connsiteX5" fmla="*/ 274420 w 837595"/>
                <a:gd name="connsiteY5" fmla="*/ 417170 h 649138"/>
                <a:gd name="connsiteX6" fmla="*/ 243940 w 837595"/>
                <a:gd name="connsiteY6" fmla="*/ 363830 h 649138"/>
                <a:gd name="connsiteX7" fmla="*/ 137260 w 837595"/>
                <a:gd name="connsiteY7" fmla="*/ 66650 h 649138"/>
                <a:gd name="connsiteX8" fmla="*/ 100 w 837595"/>
                <a:gd name="connsiteY8" fmla="*/ 43790 h 64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595" h="649138">
                  <a:moveTo>
                    <a:pt x="100" y="43790"/>
                  </a:moveTo>
                  <a:cubicBezTo>
                    <a:pt x="3910" y="130150"/>
                    <a:pt x="113130" y="487020"/>
                    <a:pt x="160120" y="584810"/>
                  </a:cubicBezTo>
                  <a:cubicBezTo>
                    <a:pt x="207110" y="682600"/>
                    <a:pt x="171550" y="643230"/>
                    <a:pt x="282040" y="630530"/>
                  </a:cubicBezTo>
                  <a:cubicBezTo>
                    <a:pt x="392530" y="617830"/>
                    <a:pt x="762100" y="535280"/>
                    <a:pt x="823060" y="508610"/>
                  </a:cubicBezTo>
                  <a:cubicBezTo>
                    <a:pt x="884020" y="481940"/>
                    <a:pt x="739240" y="485750"/>
                    <a:pt x="647800" y="470510"/>
                  </a:cubicBezTo>
                  <a:cubicBezTo>
                    <a:pt x="556360" y="455270"/>
                    <a:pt x="341730" y="434950"/>
                    <a:pt x="274420" y="417170"/>
                  </a:cubicBezTo>
                  <a:cubicBezTo>
                    <a:pt x="207110" y="399390"/>
                    <a:pt x="266800" y="422250"/>
                    <a:pt x="243940" y="363830"/>
                  </a:cubicBezTo>
                  <a:cubicBezTo>
                    <a:pt x="221080" y="305410"/>
                    <a:pt x="172820" y="116180"/>
                    <a:pt x="137260" y="66650"/>
                  </a:cubicBezTo>
                  <a:cubicBezTo>
                    <a:pt x="101700" y="17120"/>
                    <a:pt x="-3710" y="-42570"/>
                    <a:pt x="100" y="43790"/>
                  </a:cubicBez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 flipH="1">
              <a:off x="3978413" y="2653537"/>
              <a:ext cx="837595" cy="649138"/>
            </a:xfrm>
            <a:custGeom>
              <a:avLst/>
              <a:gdLst>
                <a:gd name="connsiteX0" fmla="*/ 100 w 837595"/>
                <a:gd name="connsiteY0" fmla="*/ 43790 h 649138"/>
                <a:gd name="connsiteX1" fmla="*/ 160120 w 837595"/>
                <a:gd name="connsiteY1" fmla="*/ 584810 h 649138"/>
                <a:gd name="connsiteX2" fmla="*/ 282040 w 837595"/>
                <a:gd name="connsiteY2" fmla="*/ 630530 h 649138"/>
                <a:gd name="connsiteX3" fmla="*/ 823060 w 837595"/>
                <a:gd name="connsiteY3" fmla="*/ 508610 h 649138"/>
                <a:gd name="connsiteX4" fmla="*/ 647800 w 837595"/>
                <a:gd name="connsiteY4" fmla="*/ 470510 h 649138"/>
                <a:gd name="connsiteX5" fmla="*/ 274420 w 837595"/>
                <a:gd name="connsiteY5" fmla="*/ 417170 h 649138"/>
                <a:gd name="connsiteX6" fmla="*/ 243940 w 837595"/>
                <a:gd name="connsiteY6" fmla="*/ 363830 h 649138"/>
                <a:gd name="connsiteX7" fmla="*/ 137260 w 837595"/>
                <a:gd name="connsiteY7" fmla="*/ 66650 h 649138"/>
                <a:gd name="connsiteX8" fmla="*/ 100 w 837595"/>
                <a:gd name="connsiteY8" fmla="*/ 43790 h 64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595" h="649138">
                  <a:moveTo>
                    <a:pt x="100" y="43790"/>
                  </a:moveTo>
                  <a:cubicBezTo>
                    <a:pt x="3910" y="130150"/>
                    <a:pt x="113130" y="487020"/>
                    <a:pt x="160120" y="584810"/>
                  </a:cubicBezTo>
                  <a:cubicBezTo>
                    <a:pt x="207110" y="682600"/>
                    <a:pt x="171550" y="643230"/>
                    <a:pt x="282040" y="630530"/>
                  </a:cubicBezTo>
                  <a:cubicBezTo>
                    <a:pt x="392530" y="617830"/>
                    <a:pt x="762100" y="535280"/>
                    <a:pt x="823060" y="508610"/>
                  </a:cubicBezTo>
                  <a:cubicBezTo>
                    <a:pt x="884020" y="481940"/>
                    <a:pt x="739240" y="485750"/>
                    <a:pt x="647800" y="470510"/>
                  </a:cubicBezTo>
                  <a:cubicBezTo>
                    <a:pt x="556360" y="455270"/>
                    <a:pt x="341730" y="434950"/>
                    <a:pt x="274420" y="417170"/>
                  </a:cubicBezTo>
                  <a:cubicBezTo>
                    <a:pt x="207110" y="399390"/>
                    <a:pt x="266800" y="422250"/>
                    <a:pt x="243940" y="363830"/>
                  </a:cubicBezTo>
                  <a:cubicBezTo>
                    <a:pt x="221080" y="305410"/>
                    <a:pt x="172820" y="116180"/>
                    <a:pt x="137260" y="66650"/>
                  </a:cubicBezTo>
                  <a:cubicBezTo>
                    <a:pt x="101700" y="17120"/>
                    <a:pt x="-3710" y="-42570"/>
                    <a:pt x="100" y="43790"/>
                  </a:cubicBez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3379099" y="1775065"/>
              <a:ext cx="914400" cy="984126"/>
              <a:chOff x="1434938" y="2178156"/>
              <a:chExt cx="914400" cy="984126"/>
            </a:xfrm>
          </p:grpSpPr>
          <p:sp>
            <p:nvSpPr>
              <p:cNvPr id="37" name="Isosceles Triangle 11"/>
              <p:cNvSpPr/>
              <p:nvPr/>
            </p:nvSpPr>
            <p:spPr>
              <a:xfrm>
                <a:off x="1643250" y="2762127"/>
                <a:ext cx="307190" cy="400155"/>
              </a:xfrm>
              <a:custGeom>
                <a:avLst/>
                <a:gdLst>
                  <a:gd name="connsiteX0" fmla="*/ 0 w 378627"/>
                  <a:gd name="connsiteY0" fmla="*/ 368264 h 368264"/>
                  <a:gd name="connsiteX1" fmla="*/ 189314 w 378627"/>
                  <a:gd name="connsiteY1" fmla="*/ 0 h 368264"/>
                  <a:gd name="connsiteX2" fmla="*/ 378627 w 378627"/>
                  <a:gd name="connsiteY2" fmla="*/ 368264 h 368264"/>
                  <a:gd name="connsiteX3" fmla="*/ 0 w 378627"/>
                  <a:gd name="connsiteY3" fmla="*/ 368264 h 368264"/>
                  <a:gd name="connsiteX0" fmla="*/ 0 w 364340"/>
                  <a:gd name="connsiteY0" fmla="*/ 368264 h 368264"/>
                  <a:gd name="connsiteX1" fmla="*/ 189314 w 364340"/>
                  <a:gd name="connsiteY1" fmla="*/ 0 h 368264"/>
                  <a:gd name="connsiteX2" fmla="*/ 364340 w 364340"/>
                  <a:gd name="connsiteY2" fmla="*/ 368264 h 368264"/>
                  <a:gd name="connsiteX3" fmla="*/ 0 w 364340"/>
                  <a:gd name="connsiteY3" fmla="*/ 368264 h 368264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71481"/>
                  <a:gd name="connsiteX1" fmla="*/ 246464 w 283378"/>
                  <a:gd name="connsiteY1" fmla="*/ 0 h 371481"/>
                  <a:gd name="connsiteX2" fmla="*/ 283378 w 283378"/>
                  <a:gd name="connsiteY2" fmla="*/ 353976 h 371481"/>
                  <a:gd name="connsiteX3" fmla="*/ 0 w 283378"/>
                  <a:gd name="connsiteY3" fmla="*/ 349213 h 371481"/>
                  <a:gd name="connsiteX0" fmla="*/ 0 w 283378"/>
                  <a:gd name="connsiteY0" fmla="*/ 349213 h 374794"/>
                  <a:gd name="connsiteX1" fmla="*/ 246464 w 283378"/>
                  <a:gd name="connsiteY1" fmla="*/ 0 h 374794"/>
                  <a:gd name="connsiteX2" fmla="*/ 283378 w 283378"/>
                  <a:gd name="connsiteY2" fmla="*/ 353976 h 374794"/>
                  <a:gd name="connsiteX3" fmla="*/ 0 w 283378"/>
                  <a:gd name="connsiteY3" fmla="*/ 349213 h 374794"/>
                  <a:gd name="connsiteX0" fmla="*/ 0 w 307190"/>
                  <a:gd name="connsiteY0" fmla="*/ 349213 h 396987"/>
                  <a:gd name="connsiteX1" fmla="*/ 246464 w 307190"/>
                  <a:gd name="connsiteY1" fmla="*/ 0 h 396987"/>
                  <a:gd name="connsiteX2" fmla="*/ 307190 w 307190"/>
                  <a:gd name="connsiteY2" fmla="*/ 382551 h 396987"/>
                  <a:gd name="connsiteX3" fmla="*/ 0 w 307190"/>
                  <a:gd name="connsiteY3" fmla="*/ 349213 h 396987"/>
                  <a:gd name="connsiteX0" fmla="*/ 0 w 307190"/>
                  <a:gd name="connsiteY0" fmla="*/ 349213 h 400155"/>
                  <a:gd name="connsiteX1" fmla="*/ 246464 w 307190"/>
                  <a:gd name="connsiteY1" fmla="*/ 0 h 400155"/>
                  <a:gd name="connsiteX2" fmla="*/ 307190 w 307190"/>
                  <a:gd name="connsiteY2" fmla="*/ 382551 h 400155"/>
                  <a:gd name="connsiteX3" fmla="*/ 0 w 307190"/>
                  <a:gd name="connsiteY3" fmla="*/ 349213 h 4001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7190" h="400155">
                    <a:moveTo>
                      <a:pt x="0" y="349213"/>
                    </a:moveTo>
                    <a:cubicBezTo>
                      <a:pt x="175817" y="245508"/>
                      <a:pt x="170659" y="160855"/>
                      <a:pt x="246464" y="0"/>
                    </a:cubicBezTo>
                    <a:lnTo>
                      <a:pt x="307190" y="382551"/>
                    </a:lnTo>
                    <a:cubicBezTo>
                      <a:pt x="207968" y="423826"/>
                      <a:pt x="99222" y="384139"/>
                      <a:pt x="0" y="349213"/>
                    </a:cubicBezTo>
                    <a:close/>
                  </a:path>
                </a:pathLst>
              </a:custGeom>
              <a:solidFill>
                <a:srgbClr val="5EC6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Arc 37"/>
              <p:cNvSpPr/>
              <p:nvPr/>
            </p:nvSpPr>
            <p:spPr>
              <a:xfrm rot="7282502">
                <a:off x="1434938" y="2178156"/>
                <a:ext cx="914400" cy="914400"/>
              </a:xfrm>
              <a:prstGeom prst="arc">
                <a:avLst>
                  <a:gd name="adj1" fmla="val 19414106"/>
                  <a:gd name="adj2" fmla="val 21038236"/>
                </a:avLst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Isosceles Triangle 11"/>
            <p:cNvSpPr/>
            <p:nvPr/>
          </p:nvSpPr>
          <p:spPr>
            <a:xfrm flipH="1">
              <a:off x="4626087" y="2355639"/>
              <a:ext cx="307190" cy="400155"/>
            </a:xfrm>
            <a:custGeom>
              <a:avLst/>
              <a:gdLst>
                <a:gd name="connsiteX0" fmla="*/ 0 w 378627"/>
                <a:gd name="connsiteY0" fmla="*/ 368264 h 368264"/>
                <a:gd name="connsiteX1" fmla="*/ 189314 w 378627"/>
                <a:gd name="connsiteY1" fmla="*/ 0 h 368264"/>
                <a:gd name="connsiteX2" fmla="*/ 378627 w 378627"/>
                <a:gd name="connsiteY2" fmla="*/ 368264 h 368264"/>
                <a:gd name="connsiteX3" fmla="*/ 0 w 378627"/>
                <a:gd name="connsiteY3" fmla="*/ 368264 h 368264"/>
                <a:gd name="connsiteX0" fmla="*/ 0 w 364340"/>
                <a:gd name="connsiteY0" fmla="*/ 368264 h 368264"/>
                <a:gd name="connsiteX1" fmla="*/ 189314 w 364340"/>
                <a:gd name="connsiteY1" fmla="*/ 0 h 368264"/>
                <a:gd name="connsiteX2" fmla="*/ 364340 w 364340"/>
                <a:gd name="connsiteY2" fmla="*/ 368264 h 368264"/>
                <a:gd name="connsiteX3" fmla="*/ 0 w 364340"/>
                <a:gd name="connsiteY3" fmla="*/ 368264 h 368264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71481"/>
                <a:gd name="connsiteX1" fmla="*/ 246464 w 283378"/>
                <a:gd name="connsiteY1" fmla="*/ 0 h 371481"/>
                <a:gd name="connsiteX2" fmla="*/ 283378 w 283378"/>
                <a:gd name="connsiteY2" fmla="*/ 353976 h 371481"/>
                <a:gd name="connsiteX3" fmla="*/ 0 w 283378"/>
                <a:gd name="connsiteY3" fmla="*/ 349213 h 371481"/>
                <a:gd name="connsiteX0" fmla="*/ 0 w 283378"/>
                <a:gd name="connsiteY0" fmla="*/ 349213 h 374794"/>
                <a:gd name="connsiteX1" fmla="*/ 246464 w 283378"/>
                <a:gd name="connsiteY1" fmla="*/ 0 h 374794"/>
                <a:gd name="connsiteX2" fmla="*/ 283378 w 283378"/>
                <a:gd name="connsiteY2" fmla="*/ 353976 h 374794"/>
                <a:gd name="connsiteX3" fmla="*/ 0 w 283378"/>
                <a:gd name="connsiteY3" fmla="*/ 349213 h 374794"/>
                <a:gd name="connsiteX0" fmla="*/ 0 w 307190"/>
                <a:gd name="connsiteY0" fmla="*/ 349213 h 396987"/>
                <a:gd name="connsiteX1" fmla="*/ 246464 w 307190"/>
                <a:gd name="connsiteY1" fmla="*/ 0 h 396987"/>
                <a:gd name="connsiteX2" fmla="*/ 307190 w 307190"/>
                <a:gd name="connsiteY2" fmla="*/ 382551 h 396987"/>
                <a:gd name="connsiteX3" fmla="*/ 0 w 307190"/>
                <a:gd name="connsiteY3" fmla="*/ 349213 h 396987"/>
                <a:gd name="connsiteX0" fmla="*/ 0 w 307190"/>
                <a:gd name="connsiteY0" fmla="*/ 349213 h 400155"/>
                <a:gd name="connsiteX1" fmla="*/ 246464 w 307190"/>
                <a:gd name="connsiteY1" fmla="*/ 0 h 400155"/>
                <a:gd name="connsiteX2" fmla="*/ 307190 w 307190"/>
                <a:gd name="connsiteY2" fmla="*/ 382551 h 400155"/>
                <a:gd name="connsiteX3" fmla="*/ 0 w 307190"/>
                <a:gd name="connsiteY3" fmla="*/ 349213 h 400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190" h="400155">
                  <a:moveTo>
                    <a:pt x="0" y="349213"/>
                  </a:moveTo>
                  <a:cubicBezTo>
                    <a:pt x="175817" y="245508"/>
                    <a:pt x="170659" y="160855"/>
                    <a:pt x="246464" y="0"/>
                  </a:cubicBezTo>
                  <a:lnTo>
                    <a:pt x="307190" y="382551"/>
                  </a:lnTo>
                  <a:cubicBezTo>
                    <a:pt x="207968" y="423826"/>
                    <a:pt x="99222" y="384139"/>
                    <a:pt x="0" y="349213"/>
                  </a:cubicBez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rc 31"/>
            <p:cNvSpPr/>
            <p:nvPr/>
          </p:nvSpPr>
          <p:spPr>
            <a:xfrm rot="14317498" flipH="1">
              <a:off x="4227189" y="1771668"/>
              <a:ext cx="914400" cy="914400"/>
            </a:xfrm>
            <a:prstGeom prst="arc">
              <a:avLst>
                <a:gd name="adj1" fmla="val 19630839"/>
                <a:gd name="adj2" fmla="val 21038236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rc 33"/>
            <p:cNvSpPr/>
            <p:nvPr/>
          </p:nvSpPr>
          <p:spPr>
            <a:xfrm>
              <a:off x="4201487" y="1917130"/>
              <a:ext cx="155738" cy="155738"/>
            </a:xfrm>
            <a:prstGeom prst="arc">
              <a:avLst>
                <a:gd name="adj1" fmla="val 11579515"/>
                <a:gd name="adj2" fmla="val 20821061"/>
              </a:avLst>
            </a:prstGeom>
            <a:ln w="19050">
              <a:solidFill>
                <a:srgbClr val="8320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Parallelogram 34"/>
            <p:cNvSpPr/>
            <p:nvPr/>
          </p:nvSpPr>
          <p:spPr>
            <a:xfrm rot="1082425">
              <a:off x="3995949" y="1595614"/>
              <a:ext cx="73261" cy="247319"/>
            </a:xfrm>
            <a:prstGeom prst="parallelogram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 rot="1585192" flipH="1">
              <a:off x="4440322" y="1509956"/>
              <a:ext cx="228601" cy="60142"/>
            </a:xfrm>
            <a:custGeom>
              <a:avLst/>
              <a:gdLst>
                <a:gd name="connsiteX0" fmla="*/ 0 w 342900"/>
                <a:gd name="connsiteY0" fmla="*/ 96144 h 96144"/>
                <a:gd name="connsiteX1" fmla="*/ 147638 w 342900"/>
                <a:gd name="connsiteY1" fmla="*/ 10419 h 96144"/>
                <a:gd name="connsiteX2" fmla="*/ 233363 w 342900"/>
                <a:gd name="connsiteY2" fmla="*/ 10419 h 96144"/>
                <a:gd name="connsiteX3" fmla="*/ 342900 w 342900"/>
                <a:gd name="connsiteY3" fmla="*/ 91381 h 96144"/>
                <a:gd name="connsiteX4" fmla="*/ 342900 w 342900"/>
                <a:gd name="connsiteY4" fmla="*/ 91381 h 96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96144">
                  <a:moveTo>
                    <a:pt x="0" y="96144"/>
                  </a:moveTo>
                  <a:cubicBezTo>
                    <a:pt x="54372" y="60425"/>
                    <a:pt x="108744" y="24706"/>
                    <a:pt x="147638" y="10419"/>
                  </a:cubicBezTo>
                  <a:cubicBezTo>
                    <a:pt x="186532" y="-3868"/>
                    <a:pt x="200819" y="-3075"/>
                    <a:pt x="233363" y="10419"/>
                  </a:cubicBezTo>
                  <a:cubicBezTo>
                    <a:pt x="265907" y="23913"/>
                    <a:pt x="342900" y="91381"/>
                    <a:pt x="342900" y="91381"/>
                  </a:cubicBezTo>
                  <a:lnTo>
                    <a:pt x="342900" y="91381"/>
                  </a:lnTo>
                </a:path>
              </a:pathLst>
            </a:cu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Arc 52"/>
            <p:cNvSpPr/>
            <p:nvPr/>
          </p:nvSpPr>
          <p:spPr>
            <a:xfrm>
              <a:off x="3627164" y="2333159"/>
              <a:ext cx="484946" cy="1618760"/>
            </a:xfrm>
            <a:prstGeom prst="arc">
              <a:avLst>
                <a:gd name="adj1" fmla="val 16343395"/>
                <a:gd name="adj2" fmla="val 20484867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Arc 53"/>
            <p:cNvSpPr/>
            <p:nvPr/>
          </p:nvSpPr>
          <p:spPr>
            <a:xfrm flipH="1">
              <a:off x="4376997" y="2328555"/>
              <a:ext cx="484946" cy="1618760"/>
            </a:xfrm>
            <a:prstGeom prst="arc">
              <a:avLst>
                <a:gd name="adj1" fmla="val 16302600"/>
                <a:gd name="adj2" fmla="val 20900949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 rot="21337810">
              <a:off x="3607953" y="5132168"/>
              <a:ext cx="539178" cy="567107"/>
            </a:xfrm>
            <a:custGeom>
              <a:avLst/>
              <a:gdLst>
                <a:gd name="connsiteX0" fmla="*/ 264689 w 596875"/>
                <a:gd name="connsiteY0" fmla="*/ 0 h 676131"/>
                <a:gd name="connsiteX1" fmla="*/ 584686 w 596875"/>
                <a:gd name="connsiteY1" fmla="*/ 24453 h 676131"/>
                <a:gd name="connsiteX2" fmla="*/ 542592 w 596875"/>
                <a:gd name="connsiteY2" fmla="*/ 575297 h 676131"/>
                <a:gd name="connsiteX3" fmla="*/ 539108 w 596875"/>
                <a:gd name="connsiteY3" fmla="*/ 575031 h 676131"/>
                <a:gd name="connsiteX4" fmla="*/ 534020 w 596875"/>
                <a:gd name="connsiteY4" fmla="*/ 594226 h 676131"/>
                <a:gd name="connsiteX5" fmla="*/ 269750 w 596875"/>
                <a:gd name="connsiteY5" fmla="*/ 676131 h 676131"/>
                <a:gd name="connsiteX6" fmla="*/ 0 w 596875"/>
                <a:gd name="connsiteY6" fmla="*/ 573553 h 676131"/>
                <a:gd name="connsiteX7" fmla="*/ 164751 w 596875"/>
                <a:gd name="connsiteY7" fmla="*/ 479036 h 676131"/>
                <a:gd name="connsiteX8" fmla="*/ 224648 w 596875"/>
                <a:gd name="connsiteY8" fmla="*/ 474437 h 676131"/>
                <a:gd name="connsiteX9" fmla="*/ 226237 w 596875"/>
                <a:gd name="connsiteY9" fmla="*/ 415294 h 676131"/>
                <a:gd name="connsiteX10" fmla="*/ 264689 w 596875"/>
                <a:gd name="connsiteY10" fmla="*/ 0 h 676131"/>
                <a:gd name="connsiteX0" fmla="*/ 267060 w 599246"/>
                <a:gd name="connsiteY0" fmla="*/ 0 h 647639"/>
                <a:gd name="connsiteX1" fmla="*/ 587057 w 599246"/>
                <a:gd name="connsiteY1" fmla="*/ 24453 h 647639"/>
                <a:gd name="connsiteX2" fmla="*/ 544963 w 599246"/>
                <a:gd name="connsiteY2" fmla="*/ 575297 h 647639"/>
                <a:gd name="connsiteX3" fmla="*/ 541479 w 599246"/>
                <a:gd name="connsiteY3" fmla="*/ 575031 h 647639"/>
                <a:gd name="connsiteX4" fmla="*/ 536391 w 599246"/>
                <a:gd name="connsiteY4" fmla="*/ 594226 h 647639"/>
                <a:gd name="connsiteX5" fmla="*/ 274298 w 599246"/>
                <a:gd name="connsiteY5" fmla="*/ 647639 h 647639"/>
                <a:gd name="connsiteX6" fmla="*/ 2371 w 599246"/>
                <a:gd name="connsiteY6" fmla="*/ 573553 h 647639"/>
                <a:gd name="connsiteX7" fmla="*/ 167122 w 599246"/>
                <a:gd name="connsiteY7" fmla="*/ 479036 h 647639"/>
                <a:gd name="connsiteX8" fmla="*/ 227019 w 599246"/>
                <a:gd name="connsiteY8" fmla="*/ 474437 h 647639"/>
                <a:gd name="connsiteX9" fmla="*/ 228608 w 599246"/>
                <a:gd name="connsiteY9" fmla="*/ 415294 h 647639"/>
                <a:gd name="connsiteX10" fmla="*/ 267060 w 599246"/>
                <a:gd name="connsiteY10" fmla="*/ 0 h 647639"/>
                <a:gd name="connsiteX0" fmla="*/ 299336 w 631522"/>
                <a:gd name="connsiteY0" fmla="*/ 0 h 651452"/>
                <a:gd name="connsiteX1" fmla="*/ 619333 w 631522"/>
                <a:gd name="connsiteY1" fmla="*/ 24453 h 651452"/>
                <a:gd name="connsiteX2" fmla="*/ 577239 w 631522"/>
                <a:gd name="connsiteY2" fmla="*/ 575297 h 651452"/>
                <a:gd name="connsiteX3" fmla="*/ 573755 w 631522"/>
                <a:gd name="connsiteY3" fmla="*/ 575031 h 651452"/>
                <a:gd name="connsiteX4" fmla="*/ 568667 w 631522"/>
                <a:gd name="connsiteY4" fmla="*/ 594226 h 651452"/>
                <a:gd name="connsiteX5" fmla="*/ 306574 w 631522"/>
                <a:gd name="connsiteY5" fmla="*/ 647639 h 651452"/>
                <a:gd name="connsiteX6" fmla="*/ 1800 w 631522"/>
                <a:gd name="connsiteY6" fmla="*/ 628359 h 651452"/>
                <a:gd name="connsiteX7" fmla="*/ 199398 w 631522"/>
                <a:gd name="connsiteY7" fmla="*/ 479036 h 651452"/>
                <a:gd name="connsiteX8" fmla="*/ 259295 w 631522"/>
                <a:gd name="connsiteY8" fmla="*/ 474437 h 651452"/>
                <a:gd name="connsiteX9" fmla="*/ 260884 w 631522"/>
                <a:gd name="connsiteY9" fmla="*/ 415294 h 651452"/>
                <a:gd name="connsiteX10" fmla="*/ 299336 w 631522"/>
                <a:gd name="connsiteY10" fmla="*/ 0 h 651452"/>
                <a:gd name="connsiteX0" fmla="*/ 299336 w 619370"/>
                <a:gd name="connsiteY0" fmla="*/ 0 h 651452"/>
                <a:gd name="connsiteX1" fmla="*/ 619333 w 619370"/>
                <a:gd name="connsiteY1" fmla="*/ 24453 h 651452"/>
                <a:gd name="connsiteX2" fmla="*/ 577239 w 619370"/>
                <a:gd name="connsiteY2" fmla="*/ 575297 h 651452"/>
                <a:gd name="connsiteX3" fmla="*/ 573755 w 619370"/>
                <a:gd name="connsiteY3" fmla="*/ 575031 h 651452"/>
                <a:gd name="connsiteX4" fmla="*/ 568667 w 619370"/>
                <a:gd name="connsiteY4" fmla="*/ 594226 h 651452"/>
                <a:gd name="connsiteX5" fmla="*/ 306574 w 619370"/>
                <a:gd name="connsiteY5" fmla="*/ 647639 h 651452"/>
                <a:gd name="connsiteX6" fmla="*/ 1800 w 619370"/>
                <a:gd name="connsiteY6" fmla="*/ 628359 h 651452"/>
                <a:gd name="connsiteX7" fmla="*/ 199398 w 619370"/>
                <a:gd name="connsiteY7" fmla="*/ 479036 h 651452"/>
                <a:gd name="connsiteX8" fmla="*/ 259295 w 619370"/>
                <a:gd name="connsiteY8" fmla="*/ 474437 h 651452"/>
                <a:gd name="connsiteX9" fmla="*/ 260884 w 619370"/>
                <a:gd name="connsiteY9" fmla="*/ 415294 h 651452"/>
                <a:gd name="connsiteX10" fmla="*/ 299336 w 619370"/>
                <a:gd name="connsiteY10" fmla="*/ 0 h 651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19370" h="651452">
                  <a:moveTo>
                    <a:pt x="299336" y="0"/>
                  </a:moveTo>
                  <a:cubicBezTo>
                    <a:pt x="490026" y="33677"/>
                    <a:pt x="512667" y="16302"/>
                    <a:pt x="619333" y="24453"/>
                  </a:cubicBezTo>
                  <a:cubicBezTo>
                    <a:pt x="620059" y="209195"/>
                    <a:pt x="610265" y="393134"/>
                    <a:pt x="577239" y="575297"/>
                  </a:cubicBezTo>
                  <a:lnTo>
                    <a:pt x="573755" y="575031"/>
                  </a:lnTo>
                  <a:lnTo>
                    <a:pt x="568667" y="594226"/>
                  </a:lnTo>
                  <a:cubicBezTo>
                    <a:pt x="543514" y="640969"/>
                    <a:pt x="401052" y="641950"/>
                    <a:pt x="306574" y="647639"/>
                  </a:cubicBezTo>
                  <a:cubicBezTo>
                    <a:pt x="212096" y="653328"/>
                    <a:pt x="19663" y="656460"/>
                    <a:pt x="1800" y="628359"/>
                  </a:cubicBezTo>
                  <a:cubicBezTo>
                    <a:pt x="-16063" y="600259"/>
                    <a:pt x="102581" y="494608"/>
                    <a:pt x="199398" y="479036"/>
                  </a:cubicBezTo>
                  <a:lnTo>
                    <a:pt x="259295" y="474437"/>
                  </a:lnTo>
                  <a:cubicBezTo>
                    <a:pt x="259825" y="454723"/>
                    <a:pt x="260354" y="435008"/>
                    <a:pt x="260884" y="415294"/>
                  </a:cubicBezTo>
                  <a:cubicBezTo>
                    <a:pt x="259937" y="281185"/>
                    <a:pt x="252109" y="149235"/>
                    <a:pt x="299336" y="0"/>
                  </a:cubicBezTo>
                  <a:close/>
                </a:path>
              </a:pathLst>
            </a:custGeom>
            <a:solidFill>
              <a:srgbClr val="043438"/>
            </a:solidFill>
            <a:ln>
              <a:solidFill>
                <a:srgbClr val="04343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262190" flipH="1">
              <a:off x="4400838" y="5146995"/>
              <a:ext cx="539178" cy="567107"/>
            </a:xfrm>
            <a:custGeom>
              <a:avLst/>
              <a:gdLst>
                <a:gd name="connsiteX0" fmla="*/ 264689 w 596875"/>
                <a:gd name="connsiteY0" fmla="*/ 0 h 676131"/>
                <a:gd name="connsiteX1" fmla="*/ 584686 w 596875"/>
                <a:gd name="connsiteY1" fmla="*/ 24453 h 676131"/>
                <a:gd name="connsiteX2" fmla="*/ 542592 w 596875"/>
                <a:gd name="connsiteY2" fmla="*/ 575297 h 676131"/>
                <a:gd name="connsiteX3" fmla="*/ 539108 w 596875"/>
                <a:gd name="connsiteY3" fmla="*/ 575031 h 676131"/>
                <a:gd name="connsiteX4" fmla="*/ 534020 w 596875"/>
                <a:gd name="connsiteY4" fmla="*/ 594226 h 676131"/>
                <a:gd name="connsiteX5" fmla="*/ 269750 w 596875"/>
                <a:gd name="connsiteY5" fmla="*/ 676131 h 676131"/>
                <a:gd name="connsiteX6" fmla="*/ 0 w 596875"/>
                <a:gd name="connsiteY6" fmla="*/ 573553 h 676131"/>
                <a:gd name="connsiteX7" fmla="*/ 164751 w 596875"/>
                <a:gd name="connsiteY7" fmla="*/ 479036 h 676131"/>
                <a:gd name="connsiteX8" fmla="*/ 224648 w 596875"/>
                <a:gd name="connsiteY8" fmla="*/ 474437 h 676131"/>
                <a:gd name="connsiteX9" fmla="*/ 226237 w 596875"/>
                <a:gd name="connsiteY9" fmla="*/ 415294 h 676131"/>
                <a:gd name="connsiteX10" fmla="*/ 264689 w 596875"/>
                <a:gd name="connsiteY10" fmla="*/ 0 h 676131"/>
                <a:gd name="connsiteX0" fmla="*/ 267060 w 599246"/>
                <a:gd name="connsiteY0" fmla="*/ 0 h 647639"/>
                <a:gd name="connsiteX1" fmla="*/ 587057 w 599246"/>
                <a:gd name="connsiteY1" fmla="*/ 24453 h 647639"/>
                <a:gd name="connsiteX2" fmla="*/ 544963 w 599246"/>
                <a:gd name="connsiteY2" fmla="*/ 575297 h 647639"/>
                <a:gd name="connsiteX3" fmla="*/ 541479 w 599246"/>
                <a:gd name="connsiteY3" fmla="*/ 575031 h 647639"/>
                <a:gd name="connsiteX4" fmla="*/ 536391 w 599246"/>
                <a:gd name="connsiteY4" fmla="*/ 594226 h 647639"/>
                <a:gd name="connsiteX5" fmla="*/ 274298 w 599246"/>
                <a:gd name="connsiteY5" fmla="*/ 647639 h 647639"/>
                <a:gd name="connsiteX6" fmla="*/ 2371 w 599246"/>
                <a:gd name="connsiteY6" fmla="*/ 573553 h 647639"/>
                <a:gd name="connsiteX7" fmla="*/ 167122 w 599246"/>
                <a:gd name="connsiteY7" fmla="*/ 479036 h 647639"/>
                <a:gd name="connsiteX8" fmla="*/ 227019 w 599246"/>
                <a:gd name="connsiteY8" fmla="*/ 474437 h 647639"/>
                <a:gd name="connsiteX9" fmla="*/ 228608 w 599246"/>
                <a:gd name="connsiteY9" fmla="*/ 415294 h 647639"/>
                <a:gd name="connsiteX10" fmla="*/ 267060 w 599246"/>
                <a:gd name="connsiteY10" fmla="*/ 0 h 647639"/>
                <a:gd name="connsiteX0" fmla="*/ 299336 w 631522"/>
                <a:gd name="connsiteY0" fmla="*/ 0 h 651452"/>
                <a:gd name="connsiteX1" fmla="*/ 619333 w 631522"/>
                <a:gd name="connsiteY1" fmla="*/ 24453 h 651452"/>
                <a:gd name="connsiteX2" fmla="*/ 577239 w 631522"/>
                <a:gd name="connsiteY2" fmla="*/ 575297 h 651452"/>
                <a:gd name="connsiteX3" fmla="*/ 573755 w 631522"/>
                <a:gd name="connsiteY3" fmla="*/ 575031 h 651452"/>
                <a:gd name="connsiteX4" fmla="*/ 568667 w 631522"/>
                <a:gd name="connsiteY4" fmla="*/ 594226 h 651452"/>
                <a:gd name="connsiteX5" fmla="*/ 306574 w 631522"/>
                <a:gd name="connsiteY5" fmla="*/ 647639 h 651452"/>
                <a:gd name="connsiteX6" fmla="*/ 1800 w 631522"/>
                <a:gd name="connsiteY6" fmla="*/ 628359 h 651452"/>
                <a:gd name="connsiteX7" fmla="*/ 199398 w 631522"/>
                <a:gd name="connsiteY7" fmla="*/ 479036 h 651452"/>
                <a:gd name="connsiteX8" fmla="*/ 259295 w 631522"/>
                <a:gd name="connsiteY8" fmla="*/ 474437 h 651452"/>
                <a:gd name="connsiteX9" fmla="*/ 260884 w 631522"/>
                <a:gd name="connsiteY9" fmla="*/ 415294 h 651452"/>
                <a:gd name="connsiteX10" fmla="*/ 299336 w 631522"/>
                <a:gd name="connsiteY10" fmla="*/ 0 h 651452"/>
                <a:gd name="connsiteX0" fmla="*/ 299336 w 619370"/>
                <a:gd name="connsiteY0" fmla="*/ 0 h 651452"/>
                <a:gd name="connsiteX1" fmla="*/ 619333 w 619370"/>
                <a:gd name="connsiteY1" fmla="*/ 24453 h 651452"/>
                <a:gd name="connsiteX2" fmla="*/ 577239 w 619370"/>
                <a:gd name="connsiteY2" fmla="*/ 575297 h 651452"/>
                <a:gd name="connsiteX3" fmla="*/ 573755 w 619370"/>
                <a:gd name="connsiteY3" fmla="*/ 575031 h 651452"/>
                <a:gd name="connsiteX4" fmla="*/ 568667 w 619370"/>
                <a:gd name="connsiteY4" fmla="*/ 594226 h 651452"/>
                <a:gd name="connsiteX5" fmla="*/ 306574 w 619370"/>
                <a:gd name="connsiteY5" fmla="*/ 647639 h 651452"/>
                <a:gd name="connsiteX6" fmla="*/ 1800 w 619370"/>
                <a:gd name="connsiteY6" fmla="*/ 628359 h 651452"/>
                <a:gd name="connsiteX7" fmla="*/ 199398 w 619370"/>
                <a:gd name="connsiteY7" fmla="*/ 479036 h 651452"/>
                <a:gd name="connsiteX8" fmla="*/ 259295 w 619370"/>
                <a:gd name="connsiteY8" fmla="*/ 474437 h 651452"/>
                <a:gd name="connsiteX9" fmla="*/ 260884 w 619370"/>
                <a:gd name="connsiteY9" fmla="*/ 415294 h 651452"/>
                <a:gd name="connsiteX10" fmla="*/ 299336 w 619370"/>
                <a:gd name="connsiteY10" fmla="*/ 0 h 651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19370" h="651452">
                  <a:moveTo>
                    <a:pt x="299336" y="0"/>
                  </a:moveTo>
                  <a:cubicBezTo>
                    <a:pt x="490026" y="33677"/>
                    <a:pt x="512667" y="16302"/>
                    <a:pt x="619333" y="24453"/>
                  </a:cubicBezTo>
                  <a:cubicBezTo>
                    <a:pt x="620059" y="209195"/>
                    <a:pt x="610265" y="393134"/>
                    <a:pt x="577239" y="575297"/>
                  </a:cubicBezTo>
                  <a:lnTo>
                    <a:pt x="573755" y="575031"/>
                  </a:lnTo>
                  <a:lnTo>
                    <a:pt x="568667" y="594226"/>
                  </a:lnTo>
                  <a:cubicBezTo>
                    <a:pt x="543514" y="640969"/>
                    <a:pt x="401052" y="641950"/>
                    <a:pt x="306574" y="647639"/>
                  </a:cubicBezTo>
                  <a:cubicBezTo>
                    <a:pt x="212096" y="653328"/>
                    <a:pt x="19663" y="656460"/>
                    <a:pt x="1800" y="628359"/>
                  </a:cubicBezTo>
                  <a:cubicBezTo>
                    <a:pt x="-16063" y="600259"/>
                    <a:pt x="102581" y="494608"/>
                    <a:pt x="199398" y="479036"/>
                  </a:cubicBezTo>
                  <a:lnTo>
                    <a:pt x="259295" y="474437"/>
                  </a:lnTo>
                  <a:cubicBezTo>
                    <a:pt x="259825" y="454723"/>
                    <a:pt x="260354" y="435008"/>
                    <a:pt x="260884" y="415294"/>
                  </a:cubicBezTo>
                  <a:cubicBezTo>
                    <a:pt x="259937" y="281185"/>
                    <a:pt x="252109" y="149235"/>
                    <a:pt x="299336" y="0"/>
                  </a:cubicBezTo>
                  <a:close/>
                </a:path>
              </a:pathLst>
            </a:custGeom>
            <a:solidFill>
              <a:srgbClr val="043438"/>
            </a:solidFill>
            <a:ln>
              <a:solidFill>
                <a:srgbClr val="04343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21391631">
              <a:off x="3941328" y="3067051"/>
              <a:ext cx="344922" cy="176212"/>
            </a:xfrm>
            <a:custGeom>
              <a:avLst/>
              <a:gdLst>
                <a:gd name="connsiteX0" fmla="*/ 11547 w 344922"/>
                <a:gd name="connsiteY0" fmla="*/ 0 h 176212"/>
                <a:gd name="connsiteX1" fmla="*/ 16310 w 344922"/>
                <a:gd name="connsiteY1" fmla="*/ 57150 h 176212"/>
                <a:gd name="connsiteX2" fmla="*/ 168710 w 344922"/>
                <a:gd name="connsiteY2" fmla="*/ 109537 h 176212"/>
                <a:gd name="connsiteX3" fmla="*/ 344922 w 344922"/>
                <a:gd name="connsiteY3" fmla="*/ 176212 h 176212"/>
                <a:gd name="connsiteX4" fmla="*/ 344922 w 344922"/>
                <a:gd name="connsiteY4" fmla="*/ 176212 h 176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4922" h="176212">
                  <a:moveTo>
                    <a:pt x="11547" y="0"/>
                  </a:moveTo>
                  <a:cubicBezTo>
                    <a:pt x="831" y="19447"/>
                    <a:pt x="-9884" y="38894"/>
                    <a:pt x="16310" y="57150"/>
                  </a:cubicBezTo>
                  <a:cubicBezTo>
                    <a:pt x="42504" y="75406"/>
                    <a:pt x="113941" y="89693"/>
                    <a:pt x="168710" y="109537"/>
                  </a:cubicBezTo>
                  <a:cubicBezTo>
                    <a:pt x="223479" y="129381"/>
                    <a:pt x="344922" y="176212"/>
                    <a:pt x="344922" y="176212"/>
                  </a:cubicBezTo>
                  <a:lnTo>
                    <a:pt x="344922" y="176212"/>
                  </a:lnTo>
                </a:path>
              </a:pathLst>
            </a:custGeom>
            <a:noFill/>
            <a:ln>
              <a:solidFill>
                <a:srgbClr val="E897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4424363" y="2967038"/>
              <a:ext cx="176212" cy="132191"/>
            </a:xfrm>
            <a:custGeom>
              <a:avLst/>
              <a:gdLst>
                <a:gd name="connsiteX0" fmla="*/ 176212 w 176212"/>
                <a:gd name="connsiteY0" fmla="*/ 0 h 132191"/>
                <a:gd name="connsiteX1" fmla="*/ 133350 w 176212"/>
                <a:gd name="connsiteY1" fmla="*/ 119062 h 132191"/>
                <a:gd name="connsiteX2" fmla="*/ 0 w 176212"/>
                <a:gd name="connsiteY2" fmla="*/ 123825 h 132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6212" h="132191">
                  <a:moveTo>
                    <a:pt x="176212" y="0"/>
                  </a:moveTo>
                  <a:cubicBezTo>
                    <a:pt x="169465" y="49212"/>
                    <a:pt x="162719" y="98425"/>
                    <a:pt x="133350" y="119062"/>
                  </a:cubicBezTo>
                  <a:cubicBezTo>
                    <a:pt x="103981" y="139699"/>
                    <a:pt x="51990" y="131762"/>
                    <a:pt x="0" y="123825"/>
                  </a:cubicBezTo>
                </a:path>
              </a:pathLst>
            </a:custGeom>
            <a:noFill/>
            <a:ln>
              <a:solidFill>
                <a:srgbClr val="E897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773513" y="1843198"/>
            <a:ext cx="48048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PMingLiU-ExtB" panose="02020500000000000000" pitchFamily="18" charset="-120"/>
                <a:ea typeface="PMingLiU-ExtB" panose="02020500000000000000" pitchFamily="18" charset="-120"/>
              </a:rPr>
              <a:t>ANNA and her mood swings!</a:t>
            </a:r>
            <a:endParaRPr lang="en-US" sz="5400" dirty="0">
              <a:solidFill>
                <a:schemeClr val="tx1">
                  <a:lumMod val="65000"/>
                  <a:lumOff val="35000"/>
                </a:schemeClr>
              </a:solidFill>
              <a:latin typeface="PMingLiU-ExtB" panose="02020500000000000000" pitchFamily="18" charset="-120"/>
              <a:ea typeface="PMingLiU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280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47126" y="1378749"/>
            <a:ext cx="2452688" cy="2381383"/>
          </a:xfrm>
          <a:prstGeom prst="rect">
            <a:avLst/>
          </a:prstGeom>
          <a:solidFill>
            <a:srgbClr val="FFE8BE"/>
          </a:solidFill>
          <a:ln>
            <a:solidFill>
              <a:srgbClr val="FFE8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826534" y="1479255"/>
            <a:ext cx="1837154" cy="3042649"/>
            <a:chOff x="1396952" y="1312361"/>
            <a:chExt cx="1837154" cy="3042649"/>
          </a:xfrm>
        </p:grpSpPr>
        <p:sp>
          <p:nvSpPr>
            <p:cNvPr id="22" name="Oval 21"/>
            <p:cNvSpPr/>
            <p:nvPr/>
          </p:nvSpPr>
          <p:spPr>
            <a:xfrm>
              <a:off x="1671490" y="1312361"/>
              <a:ext cx="1314598" cy="1135607"/>
            </a:xfrm>
            <a:custGeom>
              <a:avLst/>
              <a:gdLst>
                <a:gd name="connsiteX0" fmla="*/ 0 w 1267789"/>
                <a:gd name="connsiteY0" fmla="*/ 506247 h 1012494"/>
                <a:gd name="connsiteX1" fmla="*/ 633895 w 1267789"/>
                <a:gd name="connsiteY1" fmla="*/ 0 h 1012494"/>
                <a:gd name="connsiteX2" fmla="*/ 1267790 w 1267789"/>
                <a:gd name="connsiteY2" fmla="*/ 506247 h 1012494"/>
                <a:gd name="connsiteX3" fmla="*/ 633895 w 1267789"/>
                <a:gd name="connsiteY3" fmla="*/ 1012494 h 1012494"/>
                <a:gd name="connsiteX4" fmla="*/ 0 w 1267789"/>
                <a:gd name="connsiteY4" fmla="*/ 506247 h 1012494"/>
                <a:gd name="connsiteX0" fmla="*/ 0 w 1272553"/>
                <a:gd name="connsiteY0" fmla="*/ 506373 h 1012770"/>
                <a:gd name="connsiteX1" fmla="*/ 633895 w 1272553"/>
                <a:gd name="connsiteY1" fmla="*/ 126 h 1012770"/>
                <a:gd name="connsiteX2" fmla="*/ 1272553 w 1272553"/>
                <a:gd name="connsiteY2" fmla="*/ 544473 h 1012770"/>
                <a:gd name="connsiteX3" fmla="*/ 633895 w 1272553"/>
                <a:gd name="connsiteY3" fmla="*/ 1012620 h 1012770"/>
                <a:gd name="connsiteX4" fmla="*/ 0 w 1272553"/>
                <a:gd name="connsiteY4" fmla="*/ 506373 h 1012770"/>
                <a:gd name="connsiteX0" fmla="*/ 15801 w 1288354"/>
                <a:gd name="connsiteY0" fmla="*/ 506640 h 1013037"/>
                <a:gd name="connsiteX1" fmla="*/ 649696 w 1288354"/>
                <a:gd name="connsiteY1" fmla="*/ 393 h 1013037"/>
                <a:gd name="connsiteX2" fmla="*/ 1288354 w 1288354"/>
                <a:gd name="connsiteY2" fmla="*/ 544740 h 1013037"/>
                <a:gd name="connsiteX3" fmla="*/ 649696 w 1288354"/>
                <a:gd name="connsiteY3" fmla="*/ 1012887 h 1013037"/>
                <a:gd name="connsiteX4" fmla="*/ 15801 w 1288354"/>
                <a:gd name="connsiteY4" fmla="*/ 506640 h 1013037"/>
                <a:gd name="connsiteX0" fmla="*/ 15801 w 1301887"/>
                <a:gd name="connsiteY0" fmla="*/ 506640 h 1013037"/>
                <a:gd name="connsiteX1" fmla="*/ 649696 w 1301887"/>
                <a:gd name="connsiteY1" fmla="*/ 393 h 1013037"/>
                <a:gd name="connsiteX2" fmla="*/ 1288354 w 1301887"/>
                <a:gd name="connsiteY2" fmla="*/ 544740 h 1013037"/>
                <a:gd name="connsiteX3" fmla="*/ 649696 w 1301887"/>
                <a:gd name="connsiteY3" fmla="*/ 1012887 h 1013037"/>
                <a:gd name="connsiteX4" fmla="*/ 15801 w 1301887"/>
                <a:gd name="connsiteY4" fmla="*/ 506640 h 1013037"/>
                <a:gd name="connsiteX0" fmla="*/ 15801 w 1308635"/>
                <a:gd name="connsiteY0" fmla="*/ 506640 h 1013037"/>
                <a:gd name="connsiteX1" fmla="*/ 649696 w 1308635"/>
                <a:gd name="connsiteY1" fmla="*/ 393 h 1013037"/>
                <a:gd name="connsiteX2" fmla="*/ 1288354 w 1308635"/>
                <a:gd name="connsiteY2" fmla="*/ 544740 h 1013037"/>
                <a:gd name="connsiteX3" fmla="*/ 649696 w 1308635"/>
                <a:gd name="connsiteY3" fmla="*/ 1012887 h 1013037"/>
                <a:gd name="connsiteX4" fmla="*/ 15801 w 1308635"/>
                <a:gd name="connsiteY4" fmla="*/ 506640 h 1013037"/>
                <a:gd name="connsiteX0" fmla="*/ 15744 w 1294662"/>
                <a:gd name="connsiteY0" fmla="*/ 506723 h 1013159"/>
                <a:gd name="connsiteX1" fmla="*/ 649639 w 1294662"/>
                <a:gd name="connsiteY1" fmla="*/ 476 h 1013159"/>
                <a:gd name="connsiteX2" fmla="*/ 1274010 w 1294662"/>
                <a:gd name="connsiteY2" fmla="*/ 549138 h 1013159"/>
                <a:gd name="connsiteX3" fmla="*/ 649639 w 1294662"/>
                <a:gd name="connsiteY3" fmla="*/ 1012970 h 1013159"/>
                <a:gd name="connsiteX4" fmla="*/ 15744 w 1294662"/>
                <a:gd name="connsiteY4" fmla="*/ 506723 h 1013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4662" h="1013159">
                  <a:moveTo>
                    <a:pt x="15744" y="506723"/>
                  </a:moveTo>
                  <a:cubicBezTo>
                    <a:pt x="-98556" y="60443"/>
                    <a:pt x="439928" y="-6593"/>
                    <a:pt x="649639" y="476"/>
                  </a:cubicBezTo>
                  <a:cubicBezTo>
                    <a:pt x="859350" y="7545"/>
                    <a:pt x="1407360" y="79046"/>
                    <a:pt x="1274010" y="549138"/>
                  </a:cubicBezTo>
                  <a:cubicBezTo>
                    <a:pt x="1274010" y="828730"/>
                    <a:pt x="859350" y="1020039"/>
                    <a:pt x="649639" y="1012970"/>
                  </a:cubicBezTo>
                  <a:cubicBezTo>
                    <a:pt x="439928" y="1005901"/>
                    <a:pt x="130044" y="953003"/>
                    <a:pt x="15744" y="506723"/>
                  </a:cubicBezTo>
                  <a:close/>
                </a:path>
              </a:pathLst>
            </a:custGeom>
            <a:solidFill>
              <a:srgbClr val="EC017A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ardrop 15"/>
            <p:cNvSpPr/>
            <p:nvPr/>
          </p:nvSpPr>
          <p:spPr>
            <a:xfrm rot="18734570">
              <a:off x="1434419" y="2047157"/>
              <a:ext cx="1804761" cy="1785898"/>
            </a:xfrm>
            <a:custGeom>
              <a:avLst/>
              <a:gdLst>
                <a:gd name="connsiteX0" fmla="*/ 0 w 1765300"/>
                <a:gd name="connsiteY0" fmla="*/ 831850 h 1663700"/>
                <a:gd name="connsiteX1" fmla="*/ 882650 w 1765300"/>
                <a:gd name="connsiteY1" fmla="*/ 0 h 1663700"/>
                <a:gd name="connsiteX2" fmla="*/ 1765300 w 1765300"/>
                <a:gd name="connsiteY2" fmla="*/ 0 h 1663700"/>
                <a:gd name="connsiteX3" fmla="*/ 1765300 w 1765300"/>
                <a:gd name="connsiteY3" fmla="*/ 831850 h 1663700"/>
                <a:gd name="connsiteX4" fmla="*/ 882650 w 1765300"/>
                <a:gd name="connsiteY4" fmla="*/ 1663700 h 1663700"/>
                <a:gd name="connsiteX5" fmla="*/ 0 w 1765300"/>
                <a:gd name="connsiteY5" fmla="*/ 831850 h 1663700"/>
                <a:gd name="connsiteX0" fmla="*/ 0 w 1779441"/>
                <a:gd name="connsiteY0" fmla="*/ 598101 h 1666261"/>
                <a:gd name="connsiteX1" fmla="*/ 896791 w 1779441"/>
                <a:gd name="connsiteY1" fmla="*/ 0 h 1666261"/>
                <a:gd name="connsiteX2" fmla="*/ 1779441 w 1779441"/>
                <a:gd name="connsiteY2" fmla="*/ 0 h 1666261"/>
                <a:gd name="connsiteX3" fmla="*/ 1779441 w 1779441"/>
                <a:gd name="connsiteY3" fmla="*/ 831850 h 1666261"/>
                <a:gd name="connsiteX4" fmla="*/ 896791 w 1779441"/>
                <a:gd name="connsiteY4" fmla="*/ 1663700 h 1666261"/>
                <a:gd name="connsiteX5" fmla="*/ 0 w 1779441"/>
                <a:gd name="connsiteY5" fmla="*/ 598101 h 1666261"/>
                <a:gd name="connsiteX0" fmla="*/ 1693 w 1781134"/>
                <a:gd name="connsiteY0" fmla="*/ 598101 h 1803577"/>
                <a:gd name="connsiteX1" fmla="*/ 898484 w 1781134"/>
                <a:gd name="connsiteY1" fmla="*/ 0 h 1803577"/>
                <a:gd name="connsiteX2" fmla="*/ 1781134 w 1781134"/>
                <a:gd name="connsiteY2" fmla="*/ 0 h 1803577"/>
                <a:gd name="connsiteX3" fmla="*/ 1781134 w 1781134"/>
                <a:gd name="connsiteY3" fmla="*/ 831850 h 1803577"/>
                <a:gd name="connsiteX4" fmla="*/ 1093821 w 1781134"/>
                <a:gd name="connsiteY4" fmla="*/ 1801617 h 1803577"/>
                <a:gd name="connsiteX5" fmla="*/ 1693 w 1781134"/>
                <a:gd name="connsiteY5" fmla="*/ 598101 h 1803577"/>
                <a:gd name="connsiteX0" fmla="*/ 2848 w 1782289"/>
                <a:gd name="connsiteY0" fmla="*/ 598101 h 1786705"/>
                <a:gd name="connsiteX1" fmla="*/ 899639 w 1782289"/>
                <a:gd name="connsiteY1" fmla="*/ 0 h 1786705"/>
                <a:gd name="connsiteX2" fmla="*/ 1782289 w 1782289"/>
                <a:gd name="connsiteY2" fmla="*/ 0 h 1786705"/>
                <a:gd name="connsiteX3" fmla="*/ 1782289 w 1782289"/>
                <a:gd name="connsiteY3" fmla="*/ 831850 h 1786705"/>
                <a:gd name="connsiteX4" fmla="*/ 1158123 w 1782289"/>
                <a:gd name="connsiteY4" fmla="*/ 1784687 h 1786705"/>
                <a:gd name="connsiteX5" fmla="*/ 2848 w 1782289"/>
                <a:gd name="connsiteY5" fmla="*/ 598101 h 1786705"/>
                <a:gd name="connsiteX0" fmla="*/ 2723 w 1804979"/>
                <a:gd name="connsiteY0" fmla="*/ 620181 h 1786361"/>
                <a:gd name="connsiteX1" fmla="*/ 922329 w 1804979"/>
                <a:gd name="connsiteY1" fmla="*/ 0 h 1786361"/>
                <a:gd name="connsiteX2" fmla="*/ 1804979 w 1804979"/>
                <a:gd name="connsiteY2" fmla="*/ 0 h 1786361"/>
                <a:gd name="connsiteX3" fmla="*/ 1804979 w 1804979"/>
                <a:gd name="connsiteY3" fmla="*/ 831850 h 1786361"/>
                <a:gd name="connsiteX4" fmla="*/ 1180813 w 1804979"/>
                <a:gd name="connsiteY4" fmla="*/ 1784687 h 1786361"/>
                <a:gd name="connsiteX5" fmla="*/ 2723 w 1804979"/>
                <a:gd name="connsiteY5" fmla="*/ 620181 h 1786361"/>
                <a:gd name="connsiteX0" fmla="*/ 2505 w 1804761"/>
                <a:gd name="connsiteY0" fmla="*/ 620181 h 1786361"/>
                <a:gd name="connsiteX1" fmla="*/ 922111 w 1804761"/>
                <a:gd name="connsiteY1" fmla="*/ 0 h 1786361"/>
                <a:gd name="connsiteX2" fmla="*/ 1804761 w 1804761"/>
                <a:gd name="connsiteY2" fmla="*/ 0 h 1786361"/>
                <a:gd name="connsiteX3" fmla="*/ 1804761 w 1804761"/>
                <a:gd name="connsiteY3" fmla="*/ 831850 h 1786361"/>
                <a:gd name="connsiteX4" fmla="*/ 1180595 w 1804761"/>
                <a:gd name="connsiteY4" fmla="*/ 1784687 h 1786361"/>
                <a:gd name="connsiteX5" fmla="*/ 2505 w 1804761"/>
                <a:gd name="connsiteY5" fmla="*/ 620181 h 1786361"/>
                <a:gd name="connsiteX0" fmla="*/ 2505 w 1804761"/>
                <a:gd name="connsiteY0" fmla="*/ 620181 h 1785898"/>
                <a:gd name="connsiteX1" fmla="*/ 922111 w 1804761"/>
                <a:gd name="connsiteY1" fmla="*/ 0 h 1785898"/>
                <a:gd name="connsiteX2" fmla="*/ 1804761 w 1804761"/>
                <a:gd name="connsiteY2" fmla="*/ 0 h 1785898"/>
                <a:gd name="connsiteX3" fmla="*/ 1804761 w 1804761"/>
                <a:gd name="connsiteY3" fmla="*/ 831850 h 1785898"/>
                <a:gd name="connsiteX4" fmla="*/ 1180595 w 1804761"/>
                <a:gd name="connsiteY4" fmla="*/ 1784687 h 1785898"/>
                <a:gd name="connsiteX5" fmla="*/ 2505 w 1804761"/>
                <a:gd name="connsiteY5" fmla="*/ 620181 h 1785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04761" h="1785898">
                  <a:moveTo>
                    <a:pt x="2505" y="620181"/>
                  </a:moveTo>
                  <a:cubicBezTo>
                    <a:pt x="-38667" y="206005"/>
                    <a:pt x="434637" y="0"/>
                    <a:pt x="922111" y="0"/>
                  </a:cubicBezTo>
                  <a:lnTo>
                    <a:pt x="1804761" y="0"/>
                  </a:lnTo>
                  <a:lnTo>
                    <a:pt x="1804761" y="831850"/>
                  </a:lnTo>
                  <a:cubicBezTo>
                    <a:pt x="1804761" y="1291268"/>
                    <a:pt x="1500103" y="1748426"/>
                    <a:pt x="1180595" y="1784687"/>
                  </a:cubicBezTo>
                  <a:cubicBezTo>
                    <a:pt x="861087" y="1820948"/>
                    <a:pt x="43677" y="1034357"/>
                    <a:pt x="2505" y="620181"/>
                  </a:cubicBezTo>
                  <a:close/>
                </a:path>
              </a:pathLst>
            </a:custGeom>
            <a:solidFill>
              <a:srgbClr val="E95E1B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20812" y="2633479"/>
              <a:ext cx="190706" cy="186305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220812" y="2552830"/>
              <a:ext cx="190706" cy="98714"/>
            </a:xfrm>
            <a:custGeom>
              <a:avLst/>
              <a:gdLst>
                <a:gd name="connsiteX0" fmla="*/ 0 w 190706"/>
                <a:gd name="connsiteY0" fmla="*/ 0 h 84427"/>
                <a:gd name="connsiteX1" fmla="*/ 190706 w 190706"/>
                <a:gd name="connsiteY1" fmla="*/ 0 h 84427"/>
                <a:gd name="connsiteX2" fmla="*/ 190706 w 190706"/>
                <a:gd name="connsiteY2" fmla="*/ 84427 h 84427"/>
                <a:gd name="connsiteX3" fmla="*/ 0 w 190706"/>
                <a:gd name="connsiteY3" fmla="*/ 84427 h 84427"/>
                <a:gd name="connsiteX4" fmla="*/ 0 w 190706"/>
                <a:gd name="connsiteY4" fmla="*/ 0 h 84427"/>
                <a:gd name="connsiteX0" fmla="*/ 0 w 190706"/>
                <a:gd name="connsiteY0" fmla="*/ 0 h 88660"/>
                <a:gd name="connsiteX1" fmla="*/ 190706 w 190706"/>
                <a:gd name="connsiteY1" fmla="*/ 0 h 88660"/>
                <a:gd name="connsiteX2" fmla="*/ 190706 w 190706"/>
                <a:gd name="connsiteY2" fmla="*/ 84427 h 88660"/>
                <a:gd name="connsiteX3" fmla="*/ 0 w 190706"/>
                <a:gd name="connsiteY3" fmla="*/ 84427 h 88660"/>
                <a:gd name="connsiteX4" fmla="*/ 0 w 190706"/>
                <a:gd name="connsiteY4" fmla="*/ 0 h 88660"/>
                <a:gd name="connsiteX0" fmla="*/ 0 w 190706"/>
                <a:gd name="connsiteY0" fmla="*/ 0 h 91570"/>
                <a:gd name="connsiteX1" fmla="*/ 190706 w 190706"/>
                <a:gd name="connsiteY1" fmla="*/ 0 h 91570"/>
                <a:gd name="connsiteX2" fmla="*/ 190706 w 190706"/>
                <a:gd name="connsiteY2" fmla="*/ 84427 h 91570"/>
                <a:gd name="connsiteX3" fmla="*/ 0 w 190706"/>
                <a:gd name="connsiteY3" fmla="*/ 84427 h 91570"/>
                <a:gd name="connsiteX4" fmla="*/ 0 w 190706"/>
                <a:gd name="connsiteY4" fmla="*/ 0 h 91570"/>
                <a:gd name="connsiteX0" fmla="*/ 0 w 190706"/>
                <a:gd name="connsiteY0" fmla="*/ 0 h 95425"/>
                <a:gd name="connsiteX1" fmla="*/ 190706 w 190706"/>
                <a:gd name="connsiteY1" fmla="*/ 0 h 95425"/>
                <a:gd name="connsiteX2" fmla="*/ 190706 w 190706"/>
                <a:gd name="connsiteY2" fmla="*/ 84427 h 95425"/>
                <a:gd name="connsiteX3" fmla="*/ 0 w 190706"/>
                <a:gd name="connsiteY3" fmla="*/ 84427 h 95425"/>
                <a:gd name="connsiteX4" fmla="*/ 0 w 190706"/>
                <a:gd name="connsiteY4" fmla="*/ 0 h 95425"/>
                <a:gd name="connsiteX0" fmla="*/ 0 w 190706"/>
                <a:gd name="connsiteY0" fmla="*/ 0 h 98714"/>
                <a:gd name="connsiteX1" fmla="*/ 190706 w 190706"/>
                <a:gd name="connsiteY1" fmla="*/ 0 h 98714"/>
                <a:gd name="connsiteX2" fmla="*/ 190706 w 190706"/>
                <a:gd name="connsiteY2" fmla="*/ 84427 h 98714"/>
                <a:gd name="connsiteX3" fmla="*/ 0 w 190706"/>
                <a:gd name="connsiteY3" fmla="*/ 84427 h 98714"/>
                <a:gd name="connsiteX4" fmla="*/ 0 w 190706"/>
                <a:gd name="connsiteY4" fmla="*/ 0 h 98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706" h="98714">
                  <a:moveTo>
                    <a:pt x="0" y="0"/>
                  </a:moveTo>
                  <a:lnTo>
                    <a:pt x="190706" y="0"/>
                  </a:lnTo>
                  <a:lnTo>
                    <a:pt x="190706" y="84427"/>
                  </a:lnTo>
                  <a:cubicBezTo>
                    <a:pt x="146187" y="103477"/>
                    <a:pt x="54044" y="103477"/>
                    <a:pt x="0" y="844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783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25"/>
            <p:cNvGrpSpPr/>
            <p:nvPr/>
          </p:nvGrpSpPr>
          <p:grpSpPr>
            <a:xfrm flipH="1">
              <a:off x="2326198" y="2259448"/>
              <a:ext cx="907908" cy="1184838"/>
              <a:chOff x="1407969" y="2286333"/>
              <a:chExt cx="907908" cy="1184838"/>
            </a:xfrm>
          </p:grpSpPr>
          <p:sp>
            <p:nvSpPr>
              <p:cNvPr id="27" name="Freeform 26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1407969" y="2286333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1396952" y="2297350"/>
              <a:ext cx="918925" cy="1173821"/>
              <a:chOff x="1396952" y="2297350"/>
              <a:chExt cx="918925" cy="1173821"/>
            </a:xfrm>
          </p:grpSpPr>
          <p:sp>
            <p:nvSpPr>
              <p:cNvPr id="24" name="Freeform 23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1396952" y="2297350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1813128" y="1752599"/>
              <a:ext cx="1016000" cy="851708"/>
            </a:xfrm>
            <a:custGeom>
              <a:avLst/>
              <a:gdLst>
                <a:gd name="connsiteX0" fmla="*/ 130177 w 1016000"/>
                <a:gd name="connsiteY0" fmla="*/ 0 h 927337"/>
                <a:gd name="connsiteX1" fmla="*/ 892173 w 1016000"/>
                <a:gd name="connsiteY1" fmla="*/ 0 h 927337"/>
                <a:gd name="connsiteX2" fmla="*/ 1016000 w 1016000"/>
                <a:gd name="connsiteY2" fmla="*/ 123827 h 927337"/>
                <a:gd name="connsiteX3" fmla="*/ 1009650 w 1016000"/>
                <a:gd name="connsiteY3" fmla="*/ 409573 h 927337"/>
                <a:gd name="connsiteX4" fmla="*/ 1007407 w 1016000"/>
                <a:gd name="connsiteY4" fmla="*/ 444351 h 927337"/>
                <a:gd name="connsiteX5" fmla="*/ 1003638 w 1016000"/>
                <a:gd name="connsiteY5" fmla="*/ 472863 h 927337"/>
                <a:gd name="connsiteX6" fmla="*/ 1009650 w 1016000"/>
                <a:gd name="connsiteY6" fmla="*/ 520878 h 927337"/>
                <a:gd name="connsiteX7" fmla="*/ 504825 w 1016000"/>
                <a:gd name="connsiteY7" fmla="*/ 927337 h 927337"/>
                <a:gd name="connsiteX8" fmla="*/ 0 w 1016000"/>
                <a:gd name="connsiteY8" fmla="*/ 520878 h 927337"/>
                <a:gd name="connsiteX9" fmla="*/ 7250 w 1016000"/>
                <a:gd name="connsiteY9" fmla="*/ 462971 h 927337"/>
                <a:gd name="connsiteX10" fmla="*/ 6350 w 1016000"/>
                <a:gd name="connsiteY10" fmla="*/ 454023 h 927337"/>
                <a:gd name="connsiteX11" fmla="*/ 6350 w 1016000"/>
                <a:gd name="connsiteY11" fmla="*/ 123827 h 927337"/>
                <a:gd name="connsiteX12" fmla="*/ 130177 w 1016000"/>
                <a:gd name="connsiteY12" fmla="*/ 0 h 927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16000" h="927337">
                  <a:moveTo>
                    <a:pt x="130177" y="0"/>
                  </a:moveTo>
                  <a:lnTo>
                    <a:pt x="892173" y="0"/>
                  </a:lnTo>
                  <a:cubicBezTo>
                    <a:pt x="960561" y="0"/>
                    <a:pt x="1016000" y="55439"/>
                    <a:pt x="1016000" y="123827"/>
                  </a:cubicBezTo>
                  <a:lnTo>
                    <a:pt x="1009650" y="409573"/>
                  </a:lnTo>
                  <a:cubicBezTo>
                    <a:pt x="1009650" y="418122"/>
                    <a:pt x="1008883" y="430040"/>
                    <a:pt x="1007407" y="444351"/>
                  </a:cubicBezTo>
                  <a:lnTo>
                    <a:pt x="1003638" y="472863"/>
                  </a:lnTo>
                  <a:lnTo>
                    <a:pt x="1009650" y="520878"/>
                  </a:lnTo>
                  <a:cubicBezTo>
                    <a:pt x="1009650" y="745359"/>
                    <a:pt x="783632" y="927337"/>
                    <a:pt x="504825" y="927337"/>
                  </a:cubicBezTo>
                  <a:cubicBezTo>
                    <a:pt x="226018" y="927337"/>
                    <a:pt x="0" y="745359"/>
                    <a:pt x="0" y="520878"/>
                  </a:cubicBezTo>
                  <a:lnTo>
                    <a:pt x="7250" y="462971"/>
                  </a:lnTo>
                  <a:lnTo>
                    <a:pt x="6350" y="454023"/>
                  </a:lnTo>
                  <a:lnTo>
                    <a:pt x="6350" y="123827"/>
                  </a:lnTo>
                  <a:cubicBezTo>
                    <a:pt x="6350" y="55439"/>
                    <a:pt x="61789" y="0"/>
                    <a:pt x="130177" y="0"/>
                  </a:cubicBez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1734170" y="1445525"/>
              <a:ext cx="1205257" cy="799377"/>
            </a:xfrm>
            <a:custGeom>
              <a:avLst/>
              <a:gdLst>
                <a:gd name="connsiteX0" fmla="*/ 603150 w 1205257"/>
                <a:gd name="connsiteY0" fmla="*/ 0 h 799377"/>
                <a:gd name="connsiteX1" fmla="*/ 840340 w 1205257"/>
                <a:gd name="connsiteY1" fmla="*/ 39753 h 799377"/>
                <a:gd name="connsiteX2" fmla="*/ 903396 w 1205257"/>
                <a:gd name="connsiteY2" fmla="*/ 68165 h 799377"/>
                <a:gd name="connsiteX3" fmla="*/ 937869 w 1205257"/>
                <a:gd name="connsiteY3" fmla="*/ 95636 h 799377"/>
                <a:gd name="connsiteX4" fmla="*/ 1201689 w 1205257"/>
                <a:gd name="connsiteY4" fmla="*/ 532848 h 799377"/>
                <a:gd name="connsiteX5" fmla="*/ 1205257 w 1205257"/>
                <a:gd name="connsiteY5" fmla="*/ 565572 h 799377"/>
                <a:gd name="connsiteX6" fmla="*/ 1200128 w 1205257"/>
                <a:gd name="connsiteY6" fmla="*/ 607805 h 799377"/>
                <a:gd name="connsiteX7" fmla="*/ 1164622 w 1205257"/>
                <a:gd name="connsiteY7" fmla="*/ 702759 h 799377"/>
                <a:gd name="connsiteX8" fmla="*/ 1109140 w 1205257"/>
                <a:gd name="connsiteY8" fmla="*/ 787615 h 799377"/>
                <a:gd name="connsiteX9" fmla="*/ 1097422 w 1205257"/>
                <a:gd name="connsiteY9" fmla="*/ 776434 h 799377"/>
                <a:gd name="connsiteX10" fmla="*/ 640988 w 1205257"/>
                <a:gd name="connsiteY10" fmla="*/ 416449 h 799377"/>
                <a:gd name="connsiteX11" fmla="*/ 621676 w 1205257"/>
                <a:gd name="connsiteY11" fmla="*/ 463071 h 799377"/>
                <a:gd name="connsiteX12" fmla="*/ 557582 w 1205257"/>
                <a:gd name="connsiteY12" fmla="*/ 414772 h 799377"/>
                <a:gd name="connsiteX13" fmla="*/ 124498 w 1205257"/>
                <a:gd name="connsiteY13" fmla="*/ 775485 h 799377"/>
                <a:gd name="connsiteX14" fmla="*/ 108486 w 1205257"/>
                <a:gd name="connsiteY14" fmla="*/ 799377 h 799377"/>
                <a:gd name="connsiteX15" fmla="*/ 97861 w 1205257"/>
                <a:gd name="connsiteY15" fmla="*/ 788686 h 799377"/>
                <a:gd name="connsiteX16" fmla="*/ 6172 w 1205257"/>
                <a:gd name="connsiteY16" fmla="*/ 607805 h 799377"/>
                <a:gd name="connsiteX17" fmla="*/ 0 w 1205257"/>
                <a:gd name="connsiteY17" fmla="*/ 556976 h 799377"/>
                <a:gd name="connsiteX18" fmla="*/ 28781 w 1205257"/>
                <a:gd name="connsiteY18" fmla="*/ 440376 h 799377"/>
                <a:gd name="connsiteX19" fmla="*/ 270072 w 1205257"/>
                <a:gd name="connsiteY19" fmla="*/ 98133 h 799377"/>
                <a:gd name="connsiteX20" fmla="*/ 324739 w 1205257"/>
                <a:gd name="connsiteY20" fmla="*/ 58327 h 799377"/>
                <a:gd name="connsiteX21" fmla="*/ 365960 w 1205257"/>
                <a:gd name="connsiteY21" fmla="*/ 39753 h 799377"/>
                <a:gd name="connsiteX22" fmla="*/ 603150 w 1205257"/>
                <a:gd name="connsiteY22" fmla="*/ 0 h 799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05257" h="799377">
                  <a:moveTo>
                    <a:pt x="603150" y="0"/>
                  </a:moveTo>
                  <a:cubicBezTo>
                    <a:pt x="687285" y="0"/>
                    <a:pt x="767437" y="14155"/>
                    <a:pt x="840340" y="39753"/>
                  </a:cubicBezTo>
                  <a:lnTo>
                    <a:pt x="903396" y="68165"/>
                  </a:lnTo>
                  <a:lnTo>
                    <a:pt x="937869" y="95636"/>
                  </a:lnTo>
                  <a:cubicBezTo>
                    <a:pt x="1066791" y="209813"/>
                    <a:pt x="1169211" y="391369"/>
                    <a:pt x="1201689" y="532848"/>
                  </a:cubicBezTo>
                  <a:lnTo>
                    <a:pt x="1205257" y="565572"/>
                  </a:lnTo>
                  <a:lnTo>
                    <a:pt x="1200128" y="607805"/>
                  </a:lnTo>
                  <a:cubicBezTo>
                    <a:pt x="1192011" y="640735"/>
                    <a:pt x="1180039" y="672499"/>
                    <a:pt x="1164622" y="702759"/>
                  </a:cubicBezTo>
                  <a:lnTo>
                    <a:pt x="1109140" y="787615"/>
                  </a:lnTo>
                  <a:lnTo>
                    <a:pt x="1097422" y="776434"/>
                  </a:lnTo>
                  <a:cubicBezTo>
                    <a:pt x="948620" y="612421"/>
                    <a:pt x="821550" y="162285"/>
                    <a:pt x="640988" y="416449"/>
                  </a:cubicBezTo>
                  <a:cubicBezTo>
                    <a:pt x="631526" y="429768"/>
                    <a:pt x="625903" y="446177"/>
                    <a:pt x="621676" y="463071"/>
                  </a:cubicBezTo>
                  <a:lnTo>
                    <a:pt x="557582" y="414772"/>
                  </a:lnTo>
                  <a:cubicBezTo>
                    <a:pt x="291425" y="193608"/>
                    <a:pt x="205786" y="631585"/>
                    <a:pt x="124498" y="775485"/>
                  </a:cubicBezTo>
                  <a:lnTo>
                    <a:pt x="108486" y="799377"/>
                  </a:lnTo>
                  <a:lnTo>
                    <a:pt x="97861" y="788686"/>
                  </a:lnTo>
                  <a:cubicBezTo>
                    <a:pt x="54058" y="734863"/>
                    <a:pt x="22406" y="673665"/>
                    <a:pt x="6172" y="607805"/>
                  </a:cubicBezTo>
                  <a:lnTo>
                    <a:pt x="0" y="556976"/>
                  </a:lnTo>
                  <a:lnTo>
                    <a:pt x="28781" y="440376"/>
                  </a:lnTo>
                  <a:cubicBezTo>
                    <a:pt x="75074" y="312086"/>
                    <a:pt x="163404" y="184952"/>
                    <a:pt x="270072" y="98133"/>
                  </a:cubicBezTo>
                  <a:lnTo>
                    <a:pt x="324739" y="58327"/>
                  </a:lnTo>
                  <a:lnTo>
                    <a:pt x="365960" y="39753"/>
                  </a:lnTo>
                  <a:cubicBezTo>
                    <a:pt x="438863" y="14155"/>
                    <a:pt x="519015" y="0"/>
                    <a:pt x="603150" y="0"/>
                  </a:cubicBezTo>
                  <a:close/>
                </a:path>
              </a:pathLst>
            </a:custGeom>
            <a:solidFill>
              <a:srgbClr val="E95E1B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1774765" y="2197218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790765" y="2197218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 60"/>
            <p:cNvSpPr/>
            <p:nvPr/>
          </p:nvSpPr>
          <p:spPr>
            <a:xfrm rot="11712261">
              <a:off x="2401800" y="1974374"/>
              <a:ext cx="228601" cy="60142"/>
            </a:xfrm>
            <a:custGeom>
              <a:avLst/>
              <a:gdLst>
                <a:gd name="connsiteX0" fmla="*/ 0 w 342900"/>
                <a:gd name="connsiteY0" fmla="*/ 96144 h 96144"/>
                <a:gd name="connsiteX1" fmla="*/ 147638 w 342900"/>
                <a:gd name="connsiteY1" fmla="*/ 10419 h 96144"/>
                <a:gd name="connsiteX2" fmla="*/ 233363 w 342900"/>
                <a:gd name="connsiteY2" fmla="*/ 10419 h 96144"/>
                <a:gd name="connsiteX3" fmla="*/ 342900 w 342900"/>
                <a:gd name="connsiteY3" fmla="*/ 91381 h 96144"/>
                <a:gd name="connsiteX4" fmla="*/ 342900 w 342900"/>
                <a:gd name="connsiteY4" fmla="*/ 91381 h 96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96144">
                  <a:moveTo>
                    <a:pt x="0" y="96144"/>
                  </a:moveTo>
                  <a:cubicBezTo>
                    <a:pt x="54372" y="60425"/>
                    <a:pt x="108744" y="24706"/>
                    <a:pt x="147638" y="10419"/>
                  </a:cubicBezTo>
                  <a:cubicBezTo>
                    <a:pt x="186532" y="-3868"/>
                    <a:pt x="200819" y="-3075"/>
                    <a:pt x="233363" y="10419"/>
                  </a:cubicBezTo>
                  <a:cubicBezTo>
                    <a:pt x="265907" y="23913"/>
                    <a:pt x="342900" y="91381"/>
                    <a:pt x="342900" y="91381"/>
                  </a:cubicBezTo>
                  <a:lnTo>
                    <a:pt x="342900" y="91381"/>
                  </a:lnTo>
                </a:path>
              </a:pathLst>
            </a:cu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1964252" y="1957813"/>
              <a:ext cx="273925" cy="76804"/>
            </a:xfrm>
            <a:custGeom>
              <a:avLst/>
              <a:gdLst>
                <a:gd name="connsiteX0" fmla="*/ 0 w 342900"/>
                <a:gd name="connsiteY0" fmla="*/ 96144 h 96144"/>
                <a:gd name="connsiteX1" fmla="*/ 147638 w 342900"/>
                <a:gd name="connsiteY1" fmla="*/ 10419 h 96144"/>
                <a:gd name="connsiteX2" fmla="*/ 233363 w 342900"/>
                <a:gd name="connsiteY2" fmla="*/ 10419 h 96144"/>
                <a:gd name="connsiteX3" fmla="*/ 342900 w 342900"/>
                <a:gd name="connsiteY3" fmla="*/ 91381 h 96144"/>
                <a:gd name="connsiteX4" fmla="*/ 342900 w 342900"/>
                <a:gd name="connsiteY4" fmla="*/ 91381 h 96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96144">
                  <a:moveTo>
                    <a:pt x="0" y="96144"/>
                  </a:moveTo>
                  <a:cubicBezTo>
                    <a:pt x="54372" y="60425"/>
                    <a:pt x="108744" y="24706"/>
                    <a:pt x="147638" y="10419"/>
                  </a:cubicBezTo>
                  <a:cubicBezTo>
                    <a:pt x="186532" y="-3868"/>
                    <a:pt x="200819" y="-3075"/>
                    <a:pt x="233363" y="10419"/>
                  </a:cubicBezTo>
                  <a:cubicBezTo>
                    <a:pt x="265907" y="23913"/>
                    <a:pt x="342900" y="91381"/>
                    <a:pt x="342900" y="91381"/>
                  </a:cubicBezTo>
                  <a:lnTo>
                    <a:pt x="342900" y="91381"/>
                  </a:lnTo>
                </a:path>
              </a:pathLst>
            </a:cu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Parallelogram 36"/>
            <p:cNvSpPr/>
            <p:nvPr/>
          </p:nvSpPr>
          <p:spPr>
            <a:xfrm rot="1082425">
              <a:off x="2051788" y="1998705"/>
              <a:ext cx="73261" cy="247319"/>
            </a:xfrm>
            <a:prstGeom prst="parallelogram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1903888" y="2002637"/>
              <a:ext cx="604785" cy="252585"/>
              <a:chOff x="1903888" y="2002637"/>
              <a:chExt cx="604785" cy="252585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>
                <a:off x="1950112" y="2101772"/>
                <a:ext cx="27432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0" name="Arc 39"/>
              <p:cNvSpPr/>
              <p:nvPr/>
            </p:nvSpPr>
            <p:spPr>
              <a:xfrm rot="10800000">
                <a:off x="1950112" y="2054148"/>
                <a:ext cx="98074" cy="98074"/>
              </a:xfrm>
              <a:prstGeom prst="arc">
                <a:avLst>
                  <a:gd name="adj1" fmla="val 10800000"/>
                  <a:gd name="adj2" fmla="val 0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Parallelogram 33"/>
              <p:cNvSpPr/>
              <p:nvPr/>
            </p:nvSpPr>
            <p:spPr>
              <a:xfrm rot="1082425">
                <a:off x="2147569" y="2007903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reeform 32"/>
              <p:cNvSpPr/>
              <p:nvPr/>
            </p:nvSpPr>
            <p:spPr>
              <a:xfrm>
                <a:off x="1903888" y="2002637"/>
                <a:ext cx="388062" cy="247650"/>
              </a:xfrm>
              <a:custGeom>
                <a:avLst/>
                <a:gdLst>
                  <a:gd name="connsiteX0" fmla="*/ 0 w 388062"/>
                  <a:gd name="connsiteY0" fmla="*/ 0 h 276958"/>
                  <a:gd name="connsiteX1" fmla="*/ 388062 w 388062"/>
                  <a:gd name="connsiteY1" fmla="*/ 0 h 276958"/>
                  <a:gd name="connsiteX2" fmla="*/ 388062 w 388062"/>
                  <a:gd name="connsiteY2" fmla="*/ 184089 h 276958"/>
                  <a:gd name="connsiteX3" fmla="*/ 388062 w 388062"/>
                  <a:gd name="connsiteY3" fmla="*/ 185738 h 276958"/>
                  <a:gd name="connsiteX4" fmla="*/ 387366 w 388062"/>
                  <a:gd name="connsiteY4" fmla="*/ 185738 h 276958"/>
                  <a:gd name="connsiteX5" fmla="*/ 372814 w 388062"/>
                  <a:gd name="connsiteY5" fmla="*/ 220238 h 276958"/>
                  <a:gd name="connsiteX6" fmla="*/ 194031 w 388062"/>
                  <a:gd name="connsiteY6" fmla="*/ 276958 h 276958"/>
                  <a:gd name="connsiteX7" fmla="*/ 15248 w 388062"/>
                  <a:gd name="connsiteY7" fmla="*/ 220238 h 276958"/>
                  <a:gd name="connsiteX8" fmla="*/ 696 w 388062"/>
                  <a:gd name="connsiteY8" fmla="*/ 185738 h 276958"/>
                  <a:gd name="connsiteX9" fmla="*/ 0 w 388062"/>
                  <a:gd name="connsiteY9" fmla="*/ 185738 h 276958"/>
                  <a:gd name="connsiteX10" fmla="*/ 0 w 388062"/>
                  <a:gd name="connsiteY10" fmla="*/ 184089 h 27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062" h="276958">
                    <a:moveTo>
                      <a:pt x="0" y="0"/>
                    </a:moveTo>
                    <a:lnTo>
                      <a:pt x="388062" y="0"/>
                    </a:lnTo>
                    <a:lnTo>
                      <a:pt x="388062" y="184089"/>
                    </a:lnTo>
                    <a:lnTo>
                      <a:pt x="388062" y="185738"/>
                    </a:lnTo>
                    <a:lnTo>
                      <a:pt x="387366" y="185738"/>
                    </a:lnTo>
                    <a:lnTo>
                      <a:pt x="372814" y="220238"/>
                    </a:lnTo>
                    <a:cubicBezTo>
                      <a:pt x="343358" y="253570"/>
                      <a:pt x="274401" y="276958"/>
                      <a:pt x="194031" y="276958"/>
                    </a:cubicBezTo>
                    <a:cubicBezTo>
                      <a:pt x="113661" y="276958"/>
                      <a:pt x="44704" y="253570"/>
                      <a:pt x="15248" y="220238"/>
                    </a:cubicBezTo>
                    <a:lnTo>
                      <a:pt x="696" y="185738"/>
                    </a:lnTo>
                    <a:lnTo>
                      <a:pt x="0" y="185738"/>
                    </a:lnTo>
                    <a:lnTo>
                      <a:pt x="0" y="184089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Arc 65"/>
              <p:cNvSpPr/>
              <p:nvPr/>
            </p:nvSpPr>
            <p:spPr>
              <a:xfrm rot="10800000">
                <a:off x="2410599" y="2052038"/>
                <a:ext cx="98074" cy="98074"/>
              </a:xfrm>
              <a:prstGeom prst="arc">
                <a:avLst>
                  <a:gd name="adj1" fmla="val 10800000"/>
                  <a:gd name="adj2" fmla="val 0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2363709" y="1998706"/>
              <a:ext cx="388062" cy="256516"/>
              <a:chOff x="1903888" y="1998706"/>
              <a:chExt cx="388062" cy="256516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1950112" y="2101772"/>
                <a:ext cx="27432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3" name="Parallelogram 52"/>
              <p:cNvSpPr/>
              <p:nvPr/>
            </p:nvSpPr>
            <p:spPr>
              <a:xfrm rot="1082425">
                <a:off x="2147569" y="2007903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Freeform 53"/>
              <p:cNvSpPr/>
              <p:nvPr/>
            </p:nvSpPr>
            <p:spPr>
              <a:xfrm>
                <a:off x="1903888" y="2002637"/>
                <a:ext cx="388062" cy="247650"/>
              </a:xfrm>
              <a:custGeom>
                <a:avLst/>
                <a:gdLst>
                  <a:gd name="connsiteX0" fmla="*/ 0 w 388062"/>
                  <a:gd name="connsiteY0" fmla="*/ 0 h 276958"/>
                  <a:gd name="connsiteX1" fmla="*/ 388062 w 388062"/>
                  <a:gd name="connsiteY1" fmla="*/ 0 h 276958"/>
                  <a:gd name="connsiteX2" fmla="*/ 388062 w 388062"/>
                  <a:gd name="connsiteY2" fmla="*/ 184089 h 276958"/>
                  <a:gd name="connsiteX3" fmla="*/ 388062 w 388062"/>
                  <a:gd name="connsiteY3" fmla="*/ 185738 h 276958"/>
                  <a:gd name="connsiteX4" fmla="*/ 387366 w 388062"/>
                  <a:gd name="connsiteY4" fmla="*/ 185738 h 276958"/>
                  <a:gd name="connsiteX5" fmla="*/ 372814 w 388062"/>
                  <a:gd name="connsiteY5" fmla="*/ 220238 h 276958"/>
                  <a:gd name="connsiteX6" fmla="*/ 194031 w 388062"/>
                  <a:gd name="connsiteY6" fmla="*/ 276958 h 276958"/>
                  <a:gd name="connsiteX7" fmla="*/ 15248 w 388062"/>
                  <a:gd name="connsiteY7" fmla="*/ 220238 h 276958"/>
                  <a:gd name="connsiteX8" fmla="*/ 696 w 388062"/>
                  <a:gd name="connsiteY8" fmla="*/ 185738 h 276958"/>
                  <a:gd name="connsiteX9" fmla="*/ 0 w 388062"/>
                  <a:gd name="connsiteY9" fmla="*/ 185738 h 276958"/>
                  <a:gd name="connsiteX10" fmla="*/ 0 w 388062"/>
                  <a:gd name="connsiteY10" fmla="*/ 184089 h 27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062" h="276958">
                    <a:moveTo>
                      <a:pt x="0" y="0"/>
                    </a:moveTo>
                    <a:lnTo>
                      <a:pt x="388062" y="0"/>
                    </a:lnTo>
                    <a:lnTo>
                      <a:pt x="388062" y="184089"/>
                    </a:lnTo>
                    <a:lnTo>
                      <a:pt x="388062" y="185738"/>
                    </a:lnTo>
                    <a:lnTo>
                      <a:pt x="387366" y="185738"/>
                    </a:lnTo>
                    <a:lnTo>
                      <a:pt x="372814" y="220238"/>
                    </a:lnTo>
                    <a:cubicBezTo>
                      <a:pt x="343358" y="253570"/>
                      <a:pt x="274401" y="276958"/>
                      <a:pt x="194031" y="276958"/>
                    </a:cubicBezTo>
                    <a:cubicBezTo>
                      <a:pt x="113661" y="276958"/>
                      <a:pt x="44704" y="253570"/>
                      <a:pt x="15248" y="220238"/>
                    </a:cubicBezTo>
                    <a:lnTo>
                      <a:pt x="696" y="185738"/>
                    </a:lnTo>
                    <a:lnTo>
                      <a:pt x="0" y="185738"/>
                    </a:lnTo>
                    <a:lnTo>
                      <a:pt x="0" y="184089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Parallelogram 54"/>
              <p:cNvSpPr/>
              <p:nvPr/>
            </p:nvSpPr>
            <p:spPr>
              <a:xfrm rot="1082425">
                <a:off x="2056661" y="1998706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7" name="Freeform 66"/>
            <p:cNvSpPr/>
            <p:nvPr/>
          </p:nvSpPr>
          <p:spPr>
            <a:xfrm rot="1039240">
              <a:off x="1843588" y="1662954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20560760" flipH="1">
              <a:off x="2361888" y="1662953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2308134" y="2352212"/>
              <a:ext cx="130804" cy="59072"/>
            </a:xfrm>
            <a:custGeom>
              <a:avLst/>
              <a:gdLst>
                <a:gd name="connsiteX0" fmla="*/ 0 w 147640"/>
                <a:gd name="connsiteY0" fmla="*/ 66675 h 66675"/>
                <a:gd name="connsiteX1" fmla="*/ 123825 w 147640"/>
                <a:gd name="connsiteY1" fmla="*/ 33337 h 66675"/>
                <a:gd name="connsiteX2" fmla="*/ 147638 w 147640"/>
                <a:gd name="connsiteY2" fmla="*/ 0 h 66675"/>
                <a:gd name="connsiteX3" fmla="*/ 147638 w 147640"/>
                <a:gd name="connsiteY3" fmla="*/ 0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640" h="66675">
                  <a:moveTo>
                    <a:pt x="0" y="66675"/>
                  </a:moveTo>
                  <a:cubicBezTo>
                    <a:pt x="49609" y="55562"/>
                    <a:pt x="99219" y="44449"/>
                    <a:pt x="123825" y="33337"/>
                  </a:cubicBezTo>
                  <a:cubicBezTo>
                    <a:pt x="148431" y="22224"/>
                    <a:pt x="147638" y="0"/>
                    <a:pt x="147638" y="0"/>
                  </a:cubicBezTo>
                  <a:lnTo>
                    <a:pt x="147638" y="0"/>
                  </a:lnTo>
                </a:path>
              </a:pathLst>
            </a:custGeom>
            <a:ln w="19050">
              <a:solidFill>
                <a:srgbClr val="8320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889489" y="2755936"/>
              <a:ext cx="853352" cy="860583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147256" y="2680470"/>
              <a:ext cx="347472" cy="130976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1"/>
            <p:cNvSpPr/>
            <p:nvPr/>
          </p:nvSpPr>
          <p:spPr>
            <a:xfrm rot="9659936">
              <a:off x="1893835" y="2714676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1"/>
            <p:cNvSpPr/>
            <p:nvPr/>
          </p:nvSpPr>
          <p:spPr>
            <a:xfrm rot="11940064" flipH="1">
              <a:off x="2414914" y="2709621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Straight Connector 77"/>
            <p:cNvCxnSpPr/>
            <p:nvPr/>
          </p:nvCxnSpPr>
          <p:spPr>
            <a:xfrm>
              <a:off x="2122302" y="2686122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H="1">
              <a:off x="2412273" y="2682690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V="1">
              <a:off x="2205742" y="2841556"/>
              <a:ext cx="211674" cy="3441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" name="Arc 2"/>
            <p:cNvSpPr/>
            <p:nvPr/>
          </p:nvSpPr>
          <p:spPr>
            <a:xfrm>
              <a:off x="1683003" y="2736250"/>
              <a:ext cx="484946" cy="1618760"/>
            </a:xfrm>
            <a:prstGeom prst="arc">
              <a:avLst>
                <a:gd name="adj1" fmla="val 16343395"/>
                <a:gd name="adj2" fmla="val 916696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Arc 41"/>
            <p:cNvSpPr/>
            <p:nvPr/>
          </p:nvSpPr>
          <p:spPr>
            <a:xfrm flipH="1">
              <a:off x="2432836" y="2731646"/>
              <a:ext cx="484946" cy="1618760"/>
            </a:xfrm>
            <a:prstGeom prst="arc">
              <a:avLst>
                <a:gd name="adj1" fmla="val 16302600"/>
                <a:gd name="adj2" fmla="val 916696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147256" y="3186228"/>
              <a:ext cx="300776" cy="430292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34D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598340">
              <a:off x="1749785" y="3104409"/>
              <a:ext cx="150959" cy="425546"/>
            </a:xfrm>
            <a:custGeom>
              <a:avLst/>
              <a:gdLst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0 w 150959"/>
                <a:gd name="connsiteY3" fmla="*/ 431319 h 431319"/>
                <a:gd name="connsiteX4" fmla="*/ 0 w 150959"/>
                <a:gd name="connsiteY4" fmla="*/ 0 h 431319"/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32834 w 150959"/>
                <a:gd name="connsiteY3" fmla="*/ 425546 h 431319"/>
                <a:gd name="connsiteX4" fmla="*/ 0 w 150959"/>
                <a:gd name="connsiteY4" fmla="*/ 0 h 431319"/>
                <a:gd name="connsiteX0" fmla="*/ 0 w 150959"/>
                <a:gd name="connsiteY0" fmla="*/ 0 h 425546"/>
                <a:gd name="connsiteX1" fmla="*/ 150959 w 150959"/>
                <a:gd name="connsiteY1" fmla="*/ 0 h 425546"/>
                <a:gd name="connsiteX2" fmla="*/ 124207 w 150959"/>
                <a:gd name="connsiteY2" fmla="*/ 416680 h 425546"/>
                <a:gd name="connsiteX3" fmla="*/ 32834 w 150959"/>
                <a:gd name="connsiteY3" fmla="*/ 425546 h 425546"/>
                <a:gd name="connsiteX4" fmla="*/ 0 w 150959"/>
                <a:gd name="connsiteY4" fmla="*/ 0 h 42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59" h="425546">
                  <a:moveTo>
                    <a:pt x="0" y="0"/>
                  </a:moveTo>
                  <a:lnTo>
                    <a:pt x="150959" y="0"/>
                  </a:lnTo>
                  <a:lnTo>
                    <a:pt x="124207" y="416680"/>
                  </a:lnTo>
                  <a:lnTo>
                    <a:pt x="32834" y="4255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"/>
            <p:cNvSpPr/>
            <p:nvPr/>
          </p:nvSpPr>
          <p:spPr>
            <a:xfrm>
              <a:off x="2205785" y="3332104"/>
              <a:ext cx="195302" cy="279400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82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30"/>
            <p:cNvSpPr/>
            <p:nvPr/>
          </p:nvSpPr>
          <p:spPr>
            <a:xfrm rot="21001660" flipH="1">
              <a:off x="2762866" y="3110228"/>
              <a:ext cx="150959" cy="425546"/>
            </a:xfrm>
            <a:custGeom>
              <a:avLst/>
              <a:gdLst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0 w 150959"/>
                <a:gd name="connsiteY3" fmla="*/ 431319 h 431319"/>
                <a:gd name="connsiteX4" fmla="*/ 0 w 150959"/>
                <a:gd name="connsiteY4" fmla="*/ 0 h 431319"/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32834 w 150959"/>
                <a:gd name="connsiteY3" fmla="*/ 425546 h 431319"/>
                <a:gd name="connsiteX4" fmla="*/ 0 w 150959"/>
                <a:gd name="connsiteY4" fmla="*/ 0 h 431319"/>
                <a:gd name="connsiteX0" fmla="*/ 0 w 150959"/>
                <a:gd name="connsiteY0" fmla="*/ 0 h 425546"/>
                <a:gd name="connsiteX1" fmla="*/ 150959 w 150959"/>
                <a:gd name="connsiteY1" fmla="*/ 0 h 425546"/>
                <a:gd name="connsiteX2" fmla="*/ 124207 w 150959"/>
                <a:gd name="connsiteY2" fmla="*/ 416680 h 425546"/>
                <a:gd name="connsiteX3" fmla="*/ 32834 w 150959"/>
                <a:gd name="connsiteY3" fmla="*/ 425546 h 425546"/>
                <a:gd name="connsiteX4" fmla="*/ 0 w 150959"/>
                <a:gd name="connsiteY4" fmla="*/ 0 h 42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59" h="425546">
                  <a:moveTo>
                    <a:pt x="0" y="0"/>
                  </a:moveTo>
                  <a:lnTo>
                    <a:pt x="150959" y="0"/>
                  </a:lnTo>
                  <a:lnTo>
                    <a:pt x="124207" y="416680"/>
                  </a:lnTo>
                  <a:lnTo>
                    <a:pt x="32834" y="4255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1434938" y="2178156"/>
              <a:ext cx="914400" cy="1339957"/>
              <a:chOff x="1434938" y="2178156"/>
              <a:chExt cx="914400" cy="1339957"/>
            </a:xfrm>
          </p:grpSpPr>
          <p:sp>
            <p:nvSpPr>
              <p:cNvPr id="12" name="Isosceles Triangle 11"/>
              <p:cNvSpPr/>
              <p:nvPr/>
            </p:nvSpPr>
            <p:spPr>
              <a:xfrm>
                <a:off x="1643250" y="2762127"/>
                <a:ext cx="307190" cy="400155"/>
              </a:xfrm>
              <a:custGeom>
                <a:avLst/>
                <a:gdLst>
                  <a:gd name="connsiteX0" fmla="*/ 0 w 378627"/>
                  <a:gd name="connsiteY0" fmla="*/ 368264 h 368264"/>
                  <a:gd name="connsiteX1" fmla="*/ 189314 w 378627"/>
                  <a:gd name="connsiteY1" fmla="*/ 0 h 368264"/>
                  <a:gd name="connsiteX2" fmla="*/ 378627 w 378627"/>
                  <a:gd name="connsiteY2" fmla="*/ 368264 h 368264"/>
                  <a:gd name="connsiteX3" fmla="*/ 0 w 378627"/>
                  <a:gd name="connsiteY3" fmla="*/ 368264 h 368264"/>
                  <a:gd name="connsiteX0" fmla="*/ 0 w 364340"/>
                  <a:gd name="connsiteY0" fmla="*/ 368264 h 368264"/>
                  <a:gd name="connsiteX1" fmla="*/ 189314 w 364340"/>
                  <a:gd name="connsiteY1" fmla="*/ 0 h 368264"/>
                  <a:gd name="connsiteX2" fmla="*/ 364340 w 364340"/>
                  <a:gd name="connsiteY2" fmla="*/ 368264 h 368264"/>
                  <a:gd name="connsiteX3" fmla="*/ 0 w 364340"/>
                  <a:gd name="connsiteY3" fmla="*/ 368264 h 368264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71481"/>
                  <a:gd name="connsiteX1" fmla="*/ 246464 w 283378"/>
                  <a:gd name="connsiteY1" fmla="*/ 0 h 371481"/>
                  <a:gd name="connsiteX2" fmla="*/ 283378 w 283378"/>
                  <a:gd name="connsiteY2" fmla="*/ 353976 h 371481"/>
                  <a:gd name="connsiteX3" fmla="*/ 0 w 283378"/>
                  <a:gd name="connsiteY3" fmla="*/ 349213 h 371481"/>
                  <a:gd name="connsiteX0" fmla="*/ 0 w 283378"/>
                  <a:gd name="connsiteY0" fmla="*/ 349213 h 374794"/>
                  <a:gd name="connsiteX1" fmla="*/ 246464 w 283378"/>
                  <a:gd name="connsiteY1" fmla="*/ 0 h 374794"/>
                  <a:gd name="connsiteX2" fmla="*/ 283378 w 283378"/>
                  <a:gd name="connsiteY2" fmla="*/ 353976 h 374794"/>
                  <a:gd name="connsiteX3" fmla="*/ 0 w 283378"/>
                  <a:gd name="connsiteY3" fmla="*/ 349213 h 374794"/>
                  <a:gd name="connsiteX0" fmla="*/ 0 w 307190"/>
                  <a:gd name="connsiteY0" fmla="*/ 349213 h 396987"/>
                  <a:gd name="connsiteX1" fmla="*/ 246464 w 307190"/>
                  <a:gd name="connsiteY1" fmla="*/ 0 h 396987"/>
                  <a:gd name="connsiteX2" fmla="*/ 307190 w 307190"/>
                  <a:gd name="connsiteY2" fmla="*/ 382551 h 396987"/>
                  <a:gd name="connsiteX3" fmla="*/ 0 w 307190"/>
                  <a:gd name="connsiteY3" fmla="*/ 349213 h 396987"/>
                  <a:gd name="connsiteX0" fmla="*/ 0 w 307190"/>
                  <a:gd name="connsiteY0" fmla="*/ 349213 h 400155"/>
                  <a:gd name="connsiteX1" fmla="*/ 246464 w 307190"/>
                  <a:gd name="connsiteY1" fmla="*/ 0 h 400155"/>
                  <a:gd name="connsiteX2" fmla="*/ 307190 w 307190"/>
                  <a:gd name="connsiteY2" fmla="*/ 382551 h 400155"/>
                  <a:gd name="connsiteX3" fmla="*/ 0 w 307190"/>
                  <a:gd name="connsiteY3" fmla="*/ 349213 h 4001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7190" h="400155">
                    <a:moveTo>
                      <a:pt x="0" y="349213"/>
                    </a:moveTo>
                    <a:cubicBezTo>
                      <a:pt x="175817" y="245508"/>
                      <a:pt x="170659" y="160855"/>
                      <a:pt x="246464" y="0"/>
                    </a:cubicBezTo>
                    <a:lnTo>
                      <a:pt x="307190" y="382551"/>
                    </a:lnTo>
                    <a:cubicBezTo>
                      <a:pt x="207968" y="423826"/>
                      <a:pt x="99222" y="384139"/>
                      <a:pt x="0" y="349213"/>
                    </a:cubicBezTo>
                    <a:close/>
                  </a:path>
                </a:pathLst>
              </a:custGeom>
              <a:solidFill>
                <a:srgbClr val="5EC6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Arc 12"/>
              <p:cNvSpPr/>
              <p:nvPr/>
            </p:nvSpPr>
            <p:spPr>
              <a:xfrm rot="7282502">
                <a:off x="1434938" y="2178156"/>
                <a:ext cx="914400" cy="914400"/>
              </a:xfrm>
              <a:prstGeom prst="arc">
                <a:avLst>
                  <a:gd name="adj1" fmla="val 19414106"/>
                  <a:gd name="adj2" fmla="val 21038236"/>
                </a:avLst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1925476" y="3019425"/>
                <a:ext cx="33605" cy="498688"/>
              </a:xfrm>
              <a:prstGeom prst="line">
                <a:avLst/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2" name="Isosceles Triangle 11"/>
            <p:cNvSpPr/>
            <p:nvPr/>
          </p:nvSpPr>
          <p:spPr>
            <a:xfrm flipH="1">
              <a:off x="2681926" y="2758730"/>
              <a:ext cx="307190" cy="400155"/>
            </a:xfrm>
            <a:custGeom>
              <a:avLst/>
              <a:gdLst>
                <a:gd name="connsiteX0" fmla="*/ 0 w 378627"/>
                <a:gd name="connsiteY0" fmla="*/ 368264 h 368264"/>
                <a:gd name="connsiteX1" fmla="*/ 189314 w 378627"/>
                <a:gd name="connsiteY1" fmla="*/ 0 h 368264"/>
                <a:gd name="connsiteX2" fmla="*/ 378627 w 378627"/>
                <a:gd name="connsiteY2" fmla="*/ 368264 h 368264"/>
                <a:gd name="connsiteX3" fmla="*/ 0 w 378627"/>
                <a:gd name="connsiteY3" fmla="*/ 368264 h 368264"/>
                <a:gd name="connsiteX0" fmla="*/ 0 w 364340"/>
                <a:gd name="connsiteY0" fmla="*/ 368264 h 368264"/>
                <a:gd name="connsiteX1" fmla="*/ 189314 w 364340"/>
                <a:gd name="connsiteY1" fmla="*/ 0 h 368264"/>
                <a:gd name="connsiteX2" fmla="*/ 364340 w 364340"/>
                <a:gd name="connsiteY2" fmla="*/ 368264 h 368264"/>
                <a:gd name="connsiteX3" fmla="*/ 0 w 364340"/>
                <a:gd name="connsiteY3" fmla="*/ 368264 h 368264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71481"/>
                <a:gd name="connsiteX1" fmla="*/ 246464 w 283378"/>
                <a:gd name="connsiteY1" fmla="*/ 0 h 371481"/>
                <a:gd name="connsiteX2" fmla="*/ 283378 w 283378"/>
                <a:gd name="connsiteY2" fmla="*/ 353976 h 371481"/>
                <a:gd name="connsiteX3" fmla="*/ 0 w 283378"/>
                <a:gd name="connsiteY3" fmla="*/ 349213 h 371481"/>
                <a:gd name="connsiteX0" fmla="*/ 0 w 283378"/>
                <a:gd name="connsiteY0" fmla="*/ 349213 h 374794"/>
                <a:gd name="connsiteX1" fmla="*/ 246464 w 283378"/>
                <a:gd name="connsiteY1" fmla="*/ 0 h 374794"/>
                <a:gd name="connsiteX2" fmla="*/ 283378 w 283378"/>
                <a:gd name="connsiteY2" fmla="*/ 353976 h 374794"/>
                <a:gd name="connsiteX3" fmla="*/ 0 w 283378"/>
                <a:gd name="connsiteY3" fmla="*/ 349213 h 374794"/>
                <a:gd name="connsiteX0" fmla="*/ 0 w 307190"/>
                <a:gd name="connsiteY0" fmla="*/ 349213 h 396987"/>
                <a:gd name="connsiteX1" fmla="*/ 246464 w 307190"/>
                <a:gd name="connsiteY1" fmla="*/ 0 h 396987"/>
                <a:gd name="connsiteX2" fmla="*/ 307190 w 307190"/>
                <a:gd name="connsiteY2" fmla="*/ 382551 h 396987"/>
                <a:gd name="connsiteX3" fmla="*/ 0 w 307190"/>
                <a:gd name="connsiteY3" fmla="*/ 349213 h 396987"/>
                <a:gd name="connsiteX0" fmla="*/ 0 w 307190"/>
                <a:gd name="connsiteY0" fmla="*/ 349213 h 400155"/>
                <a:gd name="connsiteX1" fmla="*/ 246464 w 307190"/>
                <a:gd name="connsiteY1" fmla="*/ 0 h 400155"/>
                <a:gd name="connsiteX2" fmla="*/ 307190 w 307190"/>
                <a:gd name="connsiteY2" fmla="*/ 382551 h 400155"/>
                <a:gd name="connsiteX3" fmla="*/ 0 w 307190"/>
                <a:gd name="connsiteY3" fmla="*/ 349213 h 400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190" h="400155">
                  <a:moveTo>
                    <a:pt x="0" y="349213"/>
                  </a:moveTo>
                  <a:cubicBezTo>
                    <a:pt x="175817" y="245508"/>
                    <a:pt x="170659" y="160855"/>
                    <a:pt x="246464" y="0"/>
                  </a:cubicBezTo>
                  <a:lnTo>
                    <a:pt x="307190" y="382551"/>
                  </a:lnTo>
                  <a:cubicBezTo>
                    <a:pt x="207968" y="423826"/>
                    <a:pt x="99222" y="384139"/>
                    <a:pt x="0" y="349213"/>
                  </a:cubicBez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Arc 62"/>
            <p:cNvSpPr/>
            <p:nvPr/>
          </p:nvSpPr>
          <p:spPr>
            <a:xfrm rot="14317498" flipH="1">
              <a:off x="2283028" y="2174759"/>
              <a:ext cx="914400" cy="914400"/>
            </a:xfrm>
            <a:prstGeom prst="arc">
              <a:avLst>
                <a:gd name="adj1" fmla="val 19630839"/>
                <a:gd name="adj2" fmla="val 21038236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Connector 63"/>
            <p:cNvCxnSpPr/>
            <p:nvPr/>
          </p:nvCxnSpPr>
          <p:spPr>
            <a:xfrm flipH="1">
              <a:off x="2696116" y="3015864"/>
              <a:ext cx="33605" cy="498688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501801" y="3508002"/>
            <a:ext cx="2533393" cy="27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400469" y="1378749"/>
            <a:ext cx="2452688" cy="2381383"/>
          </a:xfrm>
          <a:prstGeom prst="rect">
            <a:avLst/>
          </a:prstGeom>
          <a:solidFill>
            <a:srgbClr val="FFE8BE"/>
          </a:solidFill>
          <a:ln>
            <a:solidFill>
              <a:srgbClr val="FFE8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6219346" y="1378749"/>
            <a:ext cx="2452688" cy="2381383"/>
          </a:xfrm>
          <a:prstGeom prst="rect">
            <a:avLst/>
          </a:prstGeom>
          <a:solidFill>
            <a:srgbClr val="FFE8BE"/>
          </a:solidFill>
          <a:ln>
            <a:solidFill>
              <a:srgbClr val="FFE8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Teardrop 15"/>
          <p:cNvSpPr/>
          <p:nvPr/>
        </p:nvSpPr>
        <p:spPr>
          <a:xfrm rot="18734570">
            <a:off x="6559607" y="2214051"/>
            <a:ext cx="1804761" cy="1785898"/>
          </a:xfrm>
          <a:custGeom>
            <a:avLst/>
            <a:gdLst>
              <a:gd name="connsiteX0" fmla="*/ 0 w 1765300"/>
              <a:gd name="connsiteY0" fmla="*/ 831850 h 1663700"/>
              <a:gd name="connsiteX1" fmla="*/ 882650 w 1765300"/>
              <a:gd name="connsiteY1" fmla="*/ 0 h 1663700"/>
              <a:gd name="connsiteX2" fmla="*/ 1765300 w 1765300"/>
              <a:gd name="connsiteY2" fmla="*/ 0 h 1663700"/>
              <a:gd name="connsiteX3" fmla="*/ 1765300 w 1765300"/>
              <a:gd name="connsiteY3" fmla="*/ 831850 h 1663700"/>
              <a:gd name="connsiteX4" fmla="*/ 882650 w 1765300"/>
              <a:gd name="connsiteY4" fmla="*/ 1663700 h 1663700"/>
              <a:gd name="connsiteX5" fmla="*/ 0 w 1765300"/>
              <a:gd name="connsiteY5" fmla="*/ 831850 h 1663700"/>
              <a:gd name="connsiteX0" fmla="*/ 0 w 1779441"/>
              <a:gd name="connsiteY0" fmla="*/ 598101 h 1666261"/>
              <a:gd name="connsiteX1" fmla="*/ 896791 w 1779441"/>
              <a:gd name="connsiteY1" fmla="*/ 0 h 1666261"/>
              <a:gd name="connsiteX2" fmla="*/ 1779441 w 1779441"/>
              <a:gd name="connsiteY2" fmla="*/ 0 h 1666261"/>
              <a:gd name="connsiteX3" fmla="*/ 1779441 w 1779441"/>
              <a:gd name="connsiteY3" fmla="*/ 831850 h 1666261"/>
              <a:gd name="connsiteX4" fmla="*/ 896791 w 1779441"/>
              <a:gd name="connsiteY4" fmla="*/ 1663700 h 1666261"/>
              <a:gd name="connsiteX5" fmla="*/ 0 w 1779441"/>
              <a:gd name="connsiteY5" fmla="*/ 598101 h 1666261"/>
              <a:gd name="connsiteX0" fmla="*/ 1693 w 1781134"/>
              <a:gd name="connsiteY0" fmla="*/ 598101 h 1803577"/>
              <a:gd name="connsiteX1" fmla="*/ 898484 w 1781134"/>
              <a:gd name="connsiteY1" fmla="*/ 0 h 1803577"/>
              <a:gd name="connsiteX2" fmla="*/ 1781134 w 1781134"/>
              <a:gd name="connsiteY2" fmla="*/ 0 h 1803577"/>
              <a:gd name="connsiteX3" fmla="*/ 1781134 w 1781134"/>
              <a:gd name="connsiteY3" fmla="*/ 831850 h 1803577"/>
              <a:gd name="connsiteX4" fmla="*/ 1093821 w 1781134"/>
              <a:gd name="connsiteY4" fmla="*/ 1801617 h 1803577"/>
              <a:gd name="connsiteX5" fmla="*/ 1693 w 1781134"/>
              <a:gd name="connsiteY5" fmla="*/ 598101 h 1803577"/>
              <a:gd name="connsiteX0" fmla="*/ 2848 w 1782289"/>
              <a:gd name="connsiteY0" fmla="*/ 598101 h 1786705"/>
              <a:gd name="connsiteX1" fmla="*/ 899639 w 1782289"/>
              <a:gd name="connsiteY1" fmla="*/ 0 h 1786705"/>
              <a:gd name="connsiteX2" fmla="*/ 1782289 w 1782289"/>
              <a:gd name="connsiteY2" fmla="*/ 0 h 1786705"/>
              <a:gd name="connsiteX3" fmla="*/ 1782289 w 1782289"/>
              <a:gd name="connsiteY3" fmla="*/ 831850 h 1786705"/>
              <a:gd name="connsiteX4" fmla="*/ 1158123 w 1782289"/>
              <a:gd name="connsiteY4" fmla="*/ 1784687 h 1786705"/>
              <a:gd name="connsiteX5" fmla="*/ 2848 w 1782289"/>
              <a:gd name="connsiteY5" fmla="*/ 598101 h 1786705"/>
              <a:gd name="connsiteX0" fmla="*/ 2723 w 1804979"/>
              <a:gd name="connsiteY0" fmla="*/ 620181 h 1786361"/>
              <a:gd name="connsiteX1" fmla="*/ 922329 w 1804979"/>
              <a:gd name="connsiteY1" fmla="*/ 0 h 1786361"/>
              <a:gd name="connsiteX2" fmla="*/ 1804979 w 1804979"/>
              <a:gd name="connsiteY2" fmla="*/ 0 h 1786361"/>
              <a:gd name="connsiteX3" fmla="*/ 1804979 w 1804979"/>
              <a:gd name="connsiteY3" fmla="*/ 831850 h 1786361"/>
              <a:gd name="connsiteX4" fmla="*/ 1180813 w 1804979"/>
              <a:gd name="connsiteY4" fmla="*/ 1784687 h 1786361"/>
              <a:gd name="connsiteX5" fmla="*/ 2723 w 1804979"/>
              <a:gd name="connsiteY5" fmla="*/ 620181 h 1786361"/>
              <a:gd name="connsiteX0" fmla="*/ 2505 w 1804761"/>
              <a:gd name="connsiteY0" fmla="*/ 620181 h 1786361"/>
              <a:gd name="connsiteX1" fmla="*/ 922111 w 1804761"/>
              <a:gd name="connsiteY1" fmla="*/ 0 h 1786361"/>
              <a:gd name="connsiteX2" fmla="*/ 1804761 w 1804761"/>
              <a:gd name="connsiteY2" fmla="*/ 0 h 1786361"/>
              <a:gd name="connsiteX3" fmla="*/ 1804761 w 1804761"/>
              <a:gd name="connsiteY3" fmla="*/ 831850 h 1786361"/>
              <a:gd name="connsiteX4" fmla="*/ 1180595 w 1804761"/>
              <a:gd name="connsiteY4" fmla="*/ 1784687 h 1786361"/>
              <a:gd name="connsiteX5" fmla="*/ 2505 w 1804761"/>
              <a:gd name="connsiteY5" fmla="*/ 620181 h 1786361"/>
              <a:gd name="connsiteX0" fmla="*/ 2505 w 1804761"/>
              <a:gd name="connsiteY0" fmla="*/ 620181 h 1785898"/>
              <a:gd name="connsiteX1" fmla="*/ 922111 w 1804761"/>
              <a:gd name="connsiteY1" fmla="*/ 0 h 1785898"/>
              <a:gd name="connsiteX2" fmla="*/ 1804761 w 1804761"/>
              <a:gd name="connsiteY2" fmla="*/ 0 h 1785898"/>
              <a:gd name="connsiteX3" fmla="*/ 1804761 w 1804761"/>
              <a:gd name="connsiteY3" fmla="*/ 831850 h 1785898"/>
              <a:gd name="connsiteX4" fmla="*/ 1180595 w 1804761"/>
              <a:gd name="connsiteY4" fmla="*/ 1784687 h 1785898"/>
              <a:gd name="connsiteX5" fmla="*/ 2505 w 1804761"/>
              <a:gd name="connsiteY5" fmla="*/ 620181 h 1785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04761" h="1785898">
                <a:moveTo>
                  <a:pt x="2505" y="620181"/>
                </a:moveTo>
                <a:cubicBezTo>
                  <a:pt x="-38667" y="206005"/>
                  <a:pt x="434637" y="0"/>
                  <a:pt x="922111" y="0"/>
                </a:cubicBezTo>
                <a:lnTo>
                  <a:pt x="1804761" y="0"/>
                </a:lnTo>
                <a:lnTo>
                  <a:pt x="1804761" y="831850"/>
                </a:lnTo>
                <a:cubicBezTo>
                  <a:pt x="1804761" y="1291268"/>
                  <a:pt x="1500103" y="1748426"/>
                  <a:pt x="1180595" y="1784687"/>
                </a:cubicBezTo>
                <a:cubicBezTo>
                  <a:pt x="861087" y="1820948"/>
                  <a:pt x="43677" y="1034357"/>
                  <a:pt x="2505" y="620181"/>
                </a:cubicBezTo>
                <a:close/>
              </a:path>
            </a:pathLst>
          </a:custGeom>
          <a:solidFill>
            <a:srgbClr val="E95E1B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ectangle 236"/>
          <p:cNvSpPr/>
          <p:nvPr/>
        </p:nvSpPr>
        <p:spPr>
          <a:xfrm>
            <a:off x="6150062" y="5844098"/>
            <a:ext cx="2533393" cy="27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3696713" y="1479255"/>
            <a:ext cx="1837154" cy="2530125"/>
            <a:chOff x="3696713" y="1479255"/>
            <a:chExt cx="1837154" cy="2530125"/>
          </a:xfrm>
        </p:grpSpPr>
        <p:sp>
          <p:nvSpPr>
            <p:cNvPr id="73" name="Oval 21"/>
            <p:cNvSpPr/>
            <p:nvPr/>
          </p:nvSpPr>
          <p:spPr>
            <a:xfrm>
              <a:off x="3971251" y="1479255"/>
              <a:ext cx="1314598" cy="1135607"/>
            </a:xfrm>
            <a:custGeom>
              <a:avLst/>
              <a:gdLst>
                <a:gd name="connsiteX0" fmla="*/ 0 w 1267789"/>
                <a:gd name="connsiteY0" fmla="*/ 506247 h 1012494"/>
                <a:gd name="connsiteX1" fmla="*/ 633895 w 1267789"/>
                <a:gd name="connsiteY1" fmla="*/ 0 h 1012494"/>
                <a:gd name="connsiteX2" fmla="*/ 1267790 w 1267789"/>
                <a:gd name="connsiteY2" fmla="*/ 506247 h 1012494"/>
                <a:gd name="connsiteX3" fmla="*/ 633895 w 1267789"/>
                <a:gd name="connsiteY3" fmla="*/ 1012494 h 1012494"/>
                <a:gd name="connsiteX4" fmla="*/ 0 w 1267789"/>
                <a:gd name="connsiteY4" fmla="*/ 506247 h 1012494"/>
                <a:gd name="connsiteX0" fmla="*/ 0 w 1272553"/>
                <a:gd name="connsiteY0" fmla="*/ 506373 h 1012770"/>
                <a:gd name="connsiteX1" fmla="*/ 633895 w 1272553"/>
                <a:gd name="connsiteY1" fmla="*/ 126 h 1012770"/>
                <a:gd name="connsiteX2" fmla="*/ 1272553 w 1272553"/>
                <a:gd name="connsiteY2" fmla="*/ 544473 h 1012770"/>
                <a:gd name="connsiteX3" fmla="*/ 633895 w 1272553"/>
                <a:gd name="connsiteY3" fmla="*/ 1012620 h 1012770"/>
                <a:gd name="connsiteX4" fmla="*/ 0 w 1272553"/>
                <a:gd name="connsiteY4" fmla="*/ 506373 h 1012770"/>
                <a:gd name="connsiteX0" fmla="*/ 15801 w 1288354"/>
                <a:gd name="connsiteY0" fmla="*/ 506640 h 1013037"/>
                <a:gd name="connsiteX1" fmla="*/ 649696 w 1288354"/>
                <a:gd name="connsiteY1" fmla="*/ 393 h 1013037"/>
                <a:gd name="connsiteX2" fmla="*/ 1288354 w 1288354"/>
                <a:gd name="connsiteY2" fmla="*/ 544740 h 1013037"/>
                <a:gd name="connsiteX3" fmla="*/ 649696 w 1288354"/>
                <a:gd name="connsiteY3" fmla="*/ 1012887 h 1013037"/>
                <a:gd name="connsiteX4" fmla="*/ 15801 w 1288354"/>
                <a:gd name="connsiteY4" fmla="*/ 506640 h 1013037"/>
                <a:gd name="connsiteX0" fmla="*/ 15801 w 1301887"/>
                <a:gd name="connsiteY0" fmla="*/ 506640 h 1013037"/>
                <a:gd name="connsiteX1" fmla="*/ 649696 w 1301887"/>
                <a:gd name="connsiteY1" fmla="*/ 393 h 1013037"/>
                <a:gd name="connsiteX2" fmla="*/ 1288354 w 1301887"/>
                <a:gd name="connsiteY2" fmla="*/ 544740 h 1013037"/>
                <a:gd name="connsiteX3" fmla="*/ 649696 w 1301887"/>
                <a:gd name="connsiteY3" fmla="*/ 1012887 h 1013037"/>
                <a:gd name="connsiteX4" fmla="*/ 15801 w 1301887"/>
                <a:gd name="connsiteY4" fmla="*/ 506640 h 1013037"/>
                <a:gd name="connsiteX0" fmla="*/ 15801 w 1308635"/>
                <a:gd name="connsiteY0" fmla="*/ 506640 h 1013037"/>
                <a:gd name="connsiteX1" fmla="*/ 649696 w 1308635"/>
                <a:gd name="connsiteY1" fmla="*/ 393 h 1013037"/>
                <a:gd name="connsiteX2" fmla="*/ 1288354 w 1308635"/>
                <a:gd name="connsiteY2" fmla="*/ 544740 h 1013037"/>
                <a:gd name="connsiteX3" fmla="*/ 649696 w 1308635"/>
                <a:gd name="connsiteY3" fmla="*/ 1012887 h 1013037"/>
                <a:gd name="connsiteX4" fmla="*/ 15801 w 1308635"/>
                <a:gd name="connsiteY4" fmla="*/ 506640 h 1013037"/>
                <a:gd name="connsiteX0" fmla="*/ 15744 w 1294662"/>
                <a:gd name="connsiteY0" fmla="*/ 506723 h 1013159"/>
                <a:gd name="connsiteX1" fmla="*/ 649639 w 1294662"/>
                <a:gd name="connsiteY1" fmla="*/ 476 h 1013159"/>
                <a:gd name="connsiteX2" fmla="*/ 1274010 w 1294662"/>
                <a:gd name="connsiteY2" fmla="*/ 549138 h 1013159"/>
                <a:gd name="connsiteX3" fmla="*/ 649639 w 1294662"/>
                <a:gd name="connsiteY3" fmla="*/ 1012970 h 1013159"/>
                <a:gd name="connsiteX4" fmla="*/ 15744 w 1294662"/>
                <a:gd name="connsiteY4" fmla="*/ 506723 h 1013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4662" h="1013159">
                  <a:moveTo>
                    <a:pt x="15744" y="506723"/>
                  </a:moveTo>
                  <a:cubicBezTo>
                    <a:pt x="-98556" y="60443"/>
                    <a:pt x="439928" y="-6593"/>
                    <a:pt x="649639" y="476"/>
                  </a:cubicBezTo>
                  <a:cubicBezTo>
                    <a:pt x="859350" y="7545"/>
                    <a:pt x="1407360" y="79046"/>
                    <a:pt x="1274010" y="549138"/>
                  </a:cubicBezTo>
                  <a:cubicBezTo>
                    <a:pt x="1274010" y="828730"/>
                    <a:pt x="859350" y="1020039"/>
                    <a:pt x="649639" y="1012970"/>
                  </a:cubicBezTo>
                  <a:cubicBezTo>
                    <a:pt x="439928" y="1005901"/>
                    <a:pt x="130044" y="953003"/>
                    <a:pt x="15744" y="506723"/>
                  </a:cubicBezTo>
                  <a:close/>
                </a:path>
              </a:pathLst>
            </a:custGeom>
            <a:solidFill>
              <a:srgbClr val="EC017A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ardrop 15"/>
            <p:cNvSpPr/>
            <p:nvPr/>
          </p:nvSpPr>
          <p:spPr>
            <a:xfrm rot="18734570">
              <a:off x="3734180" y="2214051"/>
              <a:ext cx="1804761" cy="1785898"/>
            </a:xfrm>
            <a:custGeom>
              <a:avLst/>
              <a:gdLst>
                <a:gd name="connsiteX0" fmla="*/ 0 w 1765300"/>
                <a:gd name="connsiteY0" fmla="*/ 831850 h 1663700"/>
                <a:gd name="connsiteX1" fmla="*/ 882650 w 1765300"/>
                <a:gd name="connsiteY1" fmla="*/ 0 h 1663700"/>
                <a:gd name="connsiteX2" fmla="*/ 1765300 w 1765300"/>
                <a:gd name="connsiteY2" fmla="*/ 0 h 1663700"/>
                <a:gd name="connsiteX3" fmla="*/ 1765300 w 1765300"/>
                <a:gd name="connsiteY3" fmla="*/ 831850 h 1663700"/>
                <a:gd name="connsiteX4" fmla="*/ 882650 w 1765300"/>
                <a:gd name="connsiteY4" fmla="*/ 1663700 h 1663700"/>
                <a:gd name="connsiteX5" fmla="*/ 0 w 1765300"/>
                <a:gd name="connsiteY5" fmla="*/ 831850 h 1663700"/>
                <a:gd name="connsiteX0" fmla="*/ 0 w 1779441"/>
                <a:gd name="connsiteY0" fmla="*/ 598101 h 1666261"/>
                <a:gd name="connsiteX1" fmla="*/ 896791 w 1779441"/>
                <a:gd name="connsiteY1" fmla="*/ 0 h 1666261"/>
                <a:gd name="connsiteX2" fmla="*/ 1779441 w 1779441"/>
                <a:gd name="connsiteY2" fmla="*/ 0 h 1666261"/>
                <a:gd name="connsiteX3" fmla="*/ 1779441 w 1779441"/>
                <a:gd name="connsiteY3" fmla="*/ 831850 h 1666261"/>
                <a:gd name="connsiteX4" fmla="*/ 896791 w 1779441"/>
                <a:gd name="connsiteY4" fmla="*/ 1663700 h 1666261"/>
                <a:gd name="connsiteX5" fmla="*/ 0 w 1779441"/>
                <a:gd name="connsiteY5" fmla="*/ 598101 h 1666261"/>
                <a:gd name="connsiteX0" fmla="*/ 1693 w 1781134"/>
                <a:gd name="connsiteY0" fmla="*/ 598101 h 1803577"/>
                <a:gd name="connsiteX1" fmla="*/ 898484 w 1781134"/>
                <a:gd name="connsiteY1" fmla="*/ 0 h 1803577"/>
                <a:gd name="connsiteX2" fmla="*/ 1781134 w 1781134"/>
                <a:gd name="connsiteY2" fmla="*/ 0 h 1803577"/>
                <a:gd name="connsiteX3" fmla="*/ 1781134 w 1781134"/>
                <a:gd name="connsiteY3" fmla="*/ 831850 h 1803577"/>
                <a:gd name="connsiteX4" fmla="*/ 1093821 w 1781134"/>
                <a:gd name="connsiteY4" fmla="*/ 1801617 h 1803577"/>
                <a:gd name="connsiteX5" fmla="*/ 1693 w 1781134"/>
                <a:gd name="connsiteY5" fmla="*/ 598101 h 1803577"/>
                <a:gd name="connsiteX0" fmla="*/ 2848 w 1782289"/>
                <a:gd name="connsiteY0" fmla="*/ 598101 h 1786705"/>
                <a:gd name="connsiteX1" fmla="*/ 899639 w 1782289"/>
                <a:gd name="connsiteY1" fmla="*/ 0 h 1786705"/>
                <a:gd name="connsiteX2" fmla="*/ 1782289 w 1782289"/>
                <a:gd name="connsiteY2" fmla="*/ 0 h 1786705"/>
                <a:gd name="connsiteX3" fmla="*/ 1782289 w 1782289"/>
                <a:gd name="connsiteY3" fmla="*/ 831850 h 1786705"/>
                <a:gd name="connsiteX4" fmla="*/ 1158123 w 1782289"/>
                <a:gd name="connsiteY4" fmla="*/ 1784687 h 1786705"/>
                <a:gd name="connsiteX5" fmla="*/ 2848 w 1782289"/>
                <a:gd name="connsiteY5" fmla="*/ 598101 h 1786705"/>
                <a:gd name="connsiteX0" fmla="*/ 2723 w 1804979"/>
                <a:gd name="connsiteY0" fmla="*/ 620181 h 1786361"/>
                <a:gd name="connsiteX1" fmla="*/ 922329 w 1804979"/>
                <a:gd name="connsiteY1" fmla="*/ 0 h 1786361"/>
                <a:gd name="connsiteX2" fmla="*/ 1804979 w 1804979"/>
                <a:gd name="connsiteY2" fmla="*/ 0 h 1786361"/>
                <a:gd name="connsiteX3" fmla="*/ 1804979 w 1804979"/>
                <a:gd name="connsiteY3" fmla="*/ 831850 h 1786361"/>
                <a:gd name="connsiteX4" fmla="*/ 1180813 w 1804979"/>
                <a:gd name="connsiteY4" fmla="*/ 1784687 h 1786361"/>
                <a:gd name="connsiteX5" fmla="*/ 2723 w 1804979"/>
                <a:gd name="connsiteY5" fmla="*/ 620181 h 1786361"/>
                <a:gd name="connsiteX0" fmla="*/ 2505 w 1804761"/>
                <a:gd name="connsiteY0" fmla="*/ 620181 h 1786361"/>
                <a:gd name="connsiteX1" fmla="*/ 922111 w 1804761"/>
                <a:gd name="connsiteY1" fmla="*/ 0 h 1786361"/>
                <a:gd name="connsiteX2" fmla="*/ 1804761 w 1804761"/>
                <a:gd name="connsiteY2" fmla="*/ 0 h 1786361"/>
                <a:gd name="connsiteX3" fmla="*/ 1804761 w 1804761"/>
                <a:gd name="connsiteY3" fmla="*/ 831850 h 1786361"/>
                <a:gd name="connsiteX4" fmla="*/ 1180595 w 1804761"/>
                <a:gd name="connsiteY4" fmla="*/ 1784687 h 1786361"/>
                <a:gd name="connsiteX5" fmla="*/ 2505 w 1804761"/>
                <a:gd name="connsiteY5" fmla="*/ 620181 h 1786361"/>
                <a:gd name="connsiteX0" fmla="*/ 2505 w 1804761"/>
                <a:gd name="connsiteY0" fmla="*/ 620181 h 1785898"/>
                <a:gd name="connsiteX1" fmla="*/ 922111 w 1804761"/>
                <a:gd name="connsiteY1" fmla="*/ 0 h 1785898"/>
                <a:gd name="connsiteX2" fmla="*/ 1804761 w 1804761"/>
                <a:gd name="connsiteY2" fmla="*/ 0 h 1785898"/>
                <a:gd name="connsiteX3" fmla="*/ 1804761 w 1804761"/>
                <a:gd name="connsiteY3" fmla="*/ 831850 h 1785898"/>
                <a:gd name="connsiteX4" fmla="*/ 1180595 w 1804761"/>
                <a:gd name="connsiteY4" fmla="*/ 1784687 h 1785898"/>
                <a:gd name="connsiteX5" fmla="*/ 2505 w 1804761"/>
                <a:gd name="connsiteY5" fmla="*/ 620181 h 1785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04761" h="1785898">
                  <a:moveTo>
                    <a:pt x="2505" y="620181"/>
                  </a:moveTo>
                  <a:cubicBezTo>
                    <a:pt x="-38667" y="206005"/>
                    <a:pt x="434637" y="0"/>
                    <a:pt x="922111" y="0"/>
                  </a:cubicBezTo>
                  <a:lnTo>
                    <a:pt x="1804761" y="0"/>
                  </a:lnTo>
                  <a:lnTo>
                    <a:pt x="1804761" y="831850"/>
                  </a:lnTo>
                  <a:cubicBezTo>
                    <a:pt x="1804761" y="1291268"/>
                    <a:pt x="1500103" y="1748426"/>
                    <a:pt x="1180595" y="1784687"/>
                  </a:cubicBezTo>
                  <a:cubicBezTo>
                    <a:pt x="861087" y="1820948"/>
                    <a:pt x="43677" y="1034357"/>
                    <a:pt x="2505" y="620181"/>
                  </a:cubicBezTo>
                  <a:close/>
                </a:path>
              </a:pathLst>
            </a:custGeom>
            <a:solidFill>
              <a:srgbClr val="E95E1B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4520573" y="2800373"/>
              <a:ext cx="190706" cy="186305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69"/>
            <p:cNvSpPr/>
            <p:nvPr/>
          </p:nvSpPr>
          <p:spPr>
            <a:xfrm>
              <a:off x="4520573" y="2719724"/>
              <a:ext cx="190706" cy="98714"/>
            </a:xfrm>
            <a:custGeom>
              <a:avLst/>
              <a:gdLst>
                <a:gd name="connsiteX0" fmla="*/ 0 w 190706"/>
                <a:gd name="connsiteY0" fmla="*/ 0 h 84427"/>
                <a:gd name="connsiteX1" fmla="*/ 190706 w 190706"/>
                <a:gd name="connsiteY1" fmla="*/ 0 h 84427"/>
                <a:gd name="connsiteX2" fmla="*/ 190706 w 190706"/>
                <a:gd name="connsiteY2" fmla="*/ 84427 h 84427"/>
                <a:gd name="connsiteX3" fmla="*/ 0 w 190706"/>
                <a:gd name="connsiteY3" fmla="*/ 84427 h 84427"/>
                <a:gd name="connsiteX4" fmla="*/ 0 w 190706"/>
                <a:gd name="connsiteY4" fmla="*/ 0 h 84427"/>
                <a:gd name="connsiteX0" fmla="*/ 0 w 190706"/>
                <a:gd name="connsiteY0" fmla="*/ 0 h 88660"/>
                <a:gd name="connsiteX1" fmla="*/ 190706 w 190706"/>
                <a:gd name="connsiteY1" fmla="*/ 0 h 88660"/>
                <a:gd name="connsiteX2" fmla="*/ 190706 w 190706"/>
                <a:gd name="connsiteY2" fmla="*/ 84427 h 88660"/>
                <a:gd name="connsiteX3" fmla="*/ 0 w 190706"/>
                <a:gd name="connsiteY3" fmla="*/ 84427 h 88660"/>
                <a:gd name="connsiteX4" fmla="*/ 0 w 190706"/>
                <a:gd name="connsiteY4" fmla="*/ 0 h 88660"/>
                <a:gd name="connsiteX0" fmla="*/ 0 w 190706"/>
                <a:gd name="connsiteY0" fmla="*/ 0 h 91570"/>
                <a:gd name="connsiteX1" fmla="*/ 190706 w 190706"/>
                <a:gd name="connsiteY1" fmla="*/ 0 h 91570"/>
                <a:gd name="connsiteX2" fmla="*/ 190706 w 190706"/>
                <a:gd name="connsiteY2" fmla="*/ 84427 h 91570"/>
                <a:gd name="connsiteX3" fmla="*/ 0 w 190706"/>
                <a:gd name="connsiteY3" fmla="*/ 84427 h 91570"/>
                <a:gd name="connsiteX4" fmla="*/ 0 w 190706"/>
                <a:gd name="connsiteY4" fmla="*/ 0 h 91570"/>
                <a:gd name="connsiteX0" fmla="*/ 0 w 190706"/>
                <a:gd name="connsiteY0" fmla="*/ 0 h 95425"/>
                <a:gd name="connsiteX1" fmla="*/ 190706 w 190706"/>
                <a:gd name="connsiteY1" fmla="*/ 0 h 95425"/>
                <a:gd name="connsiteX2" fmla="*/ 190706 w 190706"/>
                <a:gd name="connsiteY2" fmla="*/ 84427 h 95425"/>
                <a:gd name="connsiteX3" fmla="*/ 0 w 190706"/>
                <a:gd name="connsiteY3" fmla="*/ 84427 h 95425"/>
                <a:gd name="connsiteX4" fmla="*/ 0 w 190706"/>
                <a:gd name="connsiteY4" fmla="*/ 0 h 95425"/>
                <a:gd name="connsiteX0" fmla="*/ 0 w 190706"/>
                <a:gd name="connsiteY0" fmla="*/ 0 h 98714"/>
                <a:gd name="connsiteX1" fmla="*/ 190706 w 190706"/>
                <a:gd name="connsiteY1" fmla="*/ 0 h 98714"/>
                <a:gd name="connsiteX2" fmla="*/ 190706 w 190706"/>
                <a:gd name="connsiteY2" fmla="*/ 84427 h 98714"/>
                <a:gd name="connsiteX3" fmla="*/ 0 w 190706"/>
                <a:gd name="connsiteY3" fmla="*/ 84427 h 98714"/>
                <a:gd name="connsiteX4" fmla="*/ 0 w 190706"/>
                <a:gd name="connsiteY4" fmla="*/ 0 h 98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706" h="98714">
                  <a:moveTo>
                    <a:pt x="0" y="0"/>
                  </a:moveTo>
                  <a:lnTo>
                    <a:pt x="190706" y="0"/>
                  </a:lnTo>
                  <a:lnTo>
                    <a:pt x="190706" y="84427"/>
                  </a:lnTo>
                  <a:cubicBezTo>
                    <a:pt x="146187" y="103477"/>
                    <a:pt x="54044" y="103477"/>
                    <a:pt x="0" y="844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783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3" name="Group 82"/>
            <p:cNvGrpSpPr/>
            <p:nvPr/>
          </p:nvGrpSpPr>
          <p:grpSpPr>
            <a:xfrm flipH="1">
              <a:off x="4625959" y="2426342"/>
              <a:ext cx="907908" cy="1184838"/>
              <a:chOff x="1407969" y="2286333"/>
              <a:chExt cx="907908" cy="1184838"/>
            </a:xfrm>
          </p:grpSpPr>
          <p:sp>
            <p:nvSpPr>
              <p:cNvPr id="128" name="Freeform 127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Freeform 128"/>
              <p:cNvSpPr/>
              <p:nvPr/>
            </p:nvSpPr>
            <p:spPr>
              <a:xfrm>
                <a:off x="1407969" y="2286333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3696713" y="2464244"/>
              <a:ext cx="918925" cy="1173821"/>
              <a:chOff x="1396952" y="2297350"/>
              <a:chExt cx="918925" cy="1173821"/>
            </a:xfrm>
          </p:grpSpPr>
          <p:sp>
            <p:nvSpPr>
              <p:cNvPr id="126" name="Freeform 125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Freeform 126"/>
              <p:cNvSpPr/>
              <p:nvPr/>
            </p:nvSpPr>
            <p:spPr>
              <a:xfrm>
                <a:off x="1396952" y="2297350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5" name="Freeform 84"/>
            <p:cNvSpPr/>
            <p:nvPr/>
          </p:nvSpPr>
          <p:spPr>
            <a:xfrm>
              <a:off x="4112889" y="1919493"/>
              <a:ext cx="1016000" cy="851708"/>
            </a:xfrm>
            <a:custGeom>
              <a:avLst/>
              <a:gdLst>
                <a:gd name="connsiteX0" fmla="*/ 130177 w 1016000"/>
                <a:gd name="connsiteY0" fmla="*/ 0 h 927337"/>
                <a:gd name="connsiteX1" fmla="*/ 892173 w 1016000"/>
                <a:gd name="connsiteY1" fmla="*/ 0 h 927337"/>
                <a:gd name="connsiteX2" fmla="*/ 1016000 w 1016000"/>
                <a:gd name="connsiteY2" fmla="*/ 123827 h 927337"/>
                <a:gd name="connsiteX3" fmla="*/ 1009650 w 1016000"/>
                <a:gd name="connsiteY3" fmla="*/ 409573 h 927337"/>
                <a:gd name="connsiteX4" fmla="*/ 1007407 w 1016000"/>
                <a:gd name="connsiteY4" fmla="*/ 444351 h 927337"/>
                <a:gd name="connsiteX5" fmla="*/ 1003638 w 1016000"/>
                <a:gd name="connsiteY5" fmla="*/ 472863 h 927337"/>
                <a:gd name="connsiteX6" fmla="*/ 1009650 w 1016000"/>
                <a:gd name="connsiteY6" fmla="*/ 520878 h 927337"/>
                <a:gd name="connsiteX7" fmla="*/ 504825 w 1016000"/>
                <a:gd name="connsiteY7" fmla="*/ 927337 h 927337"/>
                <a:gd name="connsiteX8" fmla="*/ 0 w 1016000"/>
                <a:gd name="connsiteY8" fmla="*/ 520878 h 927337"/>
                <a:gd name="connsiteX9" fmla="*/ 7250 w 1016000"/>
                <a:gd name="connsiteY9" fmla="*/ 462971 h 927337"/>
                <a:gd name="connsiteX10" fmla="*/ 6350 w 1016000"/>
                <a:gd name="connsiteY10" fmla="*/ 454023 h 927337"/>
                <a:gd name="connsiteX11" fmla="*/ 6350 w 1016000"/>
                <a:gd name="connsiteY11" fmla="*/ 123827 h 927337"/>
                <a:gd name="connsiteX12" fmla="*/ 130177 w 1016000"/>
                <a:gd name="connsiteY12" fmla="*/ 0 h 927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16000" h="927337">
                  <a:moveTo>
                    <a:pt x="130177" y="0"/>
                  </a:moveTo>
                  <a:lnTo>
                    <a:pt x="892173" y="0"/>
                  </a:lnTo>
                  <a:cubicBezTo>
                    <a:pt x="960561" y="0"/>
                    <a:pt x="1016000" y="55439"/>
                    <a:pt x="1016000" y="123827"/>
                  </a:cubicBezTo>
                  <a:lnTo>
                    <a:pt x="1009650" y="409573"/>
                  </a:lnTo>
                  <a:cubicBezTo>
                    <a:pt x="1009650" y="418122"/>
                    <a:pt x="1008883" y="430040"/>
                    <a:pt x="1007407" y="444351"/>
                  </a:cubicBezTo>
                  <a:lnTo>
                    <a:pt x="1003638" y="472863"/>
                  </a:lnTo>
                  <a:lnTo>
                    <a:pt x="1009650" y="520878"/>
                  </a:lnTo>
                  <a:cubicBezTo>
                    <a:pt x="1009650" y="745359"/>
                    <a:pt x="783632" y="927337"/>
                    <a:pt x="504825" y="927337"/>
                  </a:cubicBezTo>
                  <a:cubicBezTo>
                    <a:pt x="226018" y="927337"/>
                    <a:pt x="0" y="745359"/>
                    <a:pt x="0" y="520878"/>
                  </a:cubicBezTo>
                  <a:lnTo>
                    <a:pt x="7250" y="462971"/>
                  </a:lnTo>
                  <a:lnTo>
                    <a:pt x="6350" y="454023"/>
                  </a:lnTo>
                  <a:lnTo>
                    <a:pt x="6350" y="123827"/>
                  </a:lnTo>
                  <a:cubicBezTo>
                    <a:pt x="6350" y="55439"/>
                    <a:pt x="61789" y="0"/>
                    <a:pt x="130177" y="0"/>
                  </a:cubicBez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4033931" y="1612419"/>
              <a:ext cx="1205257" cy="799377"/>
            </a:xfrm>
            <a:custGeom>
              <a:avLst/>
              <a:gdLst>
                <a:gd name="connsiteX0" fmla="*/ 603150 w 1205257"/>
                <a:gd name="connsiteY0" fmla="*/ 0 h 799377"/>
                <a:gd name="connsiteX1" fmla="*/ 840340 w 1205257"/>
                <a:gd name="connsiteY1" fmla="*/ 39753 h 799377"/>
                <a:gd name="connsiteX2" fmla="*/ 903396 w 1205257"/>
                <a:gd name="connsiteY2" fmla="*/ 68165 h 799377"/>
                <a:gd name="connsiteX3" fmla="*/ 937869 w 1205257"/>
                <a:gd name="connsiteY3" fmla="*/ 95636 h 799377"/>
                <a:gd name="connsiteX4" fmla="*/ 1201689 w 1205257"/>
                <a:gd name="connsiteY4" fmla="*/ 532848 h 799377"/>
                <a:gd name="connsiteX5" fmla="*/ 1205257 w 1205257"/>
                <a:gd name="connsiteY5" fmla="*/ 565572 h 799377"/>
                <a:gd name="connsiteX6" fmla="*/ 1200128 w 1205257"/>
                <a:gd name="connsiteY6" fmla="*/ 607805 h 799377"/>
                <a:gd name="connsiteX7" fmla="*/ 1164622 w 1205257"/>
                <a:gd name="connsiteY7" fmla="*/ 702759 h 799377"/>
                <a:gd name="connsiteX8" fmla="*/ 1109140 w 1205257"/>
                <a:gd name="connsiteY8" fmla="*/ 787615 h 799377"/>
                <a:gd name="connsiteX9" fmla="*/ 1097422 w 1205257"/>
                <a:gd name="connsiteY9" fmla="*/ 776434 h 799377"/>
                <a:gd name="connsiteX10" fmla="*/ 640988 w 1205257"/>
                <a:gd name="connsiteY10" fmla="*/ 416449 h 799377"/>
                <a:gd name="connsiteX11" fmla="*/ 621676 w 1205257"/>
                <a:gd name="connsiteY11" fmla="*/ 463071 h 799377"/>
                <a:gd name="connsiteX12" fmla="*/ 557582 w 1205257"/>
                <a:gd name="connsiteY12" fmla="*/ 414772 h 799377"/>
                <a:gd name="connsiteX13" fmla="*/ 124498 w 1205257"/>
                <a:gd name="connsiteY13" fmla="*/ 775485 h 799377"/>
                <a:gd name="connsiteX14" fmla="*/ 108486 w 1205257"/>
                <a:gd name="connsiteY14" fmla="*/ 799377 h 799377"/>
                <a:gd name="connsiteX15" fmla="*/ 97861 w 1205257"/>
                <a:gd name="connsiteY15" fmla="*/ 788686 h 799377"/>
                <a:gd name="connsiteX16" fmla="*/ 6172 w 1205257"/>
                <a:gd name="connsiteY16" fmla="*/ 607805 h 799377"/>
                <a:gd name="connsiteX17" fmla="*/ 0 w 1205257"/>
                <a:gd name="connsiteY17" fmla="*/ 556976 h 799377"/>
                <a:gd name="connsiteX18" fmla="*/ 28781 w 1205257"/>
                <a:gd name="connsiteY18" fmla="*/ 440376 h 799377"/>
                <a:gd name="connsiteX19" fmla="*/ 270072 w 1205257"/>
                <a:gd name="connsiteY19" fmla="*/ 98133 h 799377"/>
                <a:gd name="connsiteX20" fmla="*/ 324739 w 1205257"/>
                <a:gd name="connsiteY20" fmla="*/ 58327 h 799377"/>
                <a:gd name="connsiteX21" fmla="*/ 365960 w 1205257"/>
                <a:gd name="connsiteY21" fmla="*/ 39753 h 799377"/>
                <a:gd name="connsiteX22" fmla="*/ 603150 w 1205257"/>
                <a:gd name="connsiteY22" fmla="*/ 0 h 799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05257" h="799377">
                  <a:moveTo>
                    <a:pt x="603150" y="0"/>
                  </a:moveTo>
                  <a:cubicBezTo>
                    <a:pt x="687285" y="0"/>
                    <a:pt x="767437" y="14155"/>
                    <a:pt x="840340" y="39753"/>
                  </a:cubicBezTo>
                  <a:lnTo>
                    <a:pt x="903396" y="68165"/>
                  </a:lnTo>
                  <a:lnTo>
                    <a:pt x="937869" y="95636"/>
                  </a:lnTo>
                  <a:cubicBezTo>
                    <a:pt x="1066791" y="209813"/>
                    <a:pt x="1169211" y="391369"/>
                    <a:pt x="1201689" y="532848"/>
                  </a:cubicBezTo>
                  <a:lnTo>
                    <a:pt x="1205257" y="565572"/>
                  </a:lnTo>
                  <a:lnTo>
                    <a:pt x="1200128" y="607805"/>
                  </a:lnTo>
                  <a:cubicBezTo>
                    <a:pt x="1192011" y="640735"/>
                    <a:pt x="1180039" y="672499"/>
                    <a:pt x="1164622" y="702759"/>
                  </a:cubicBezTo>
                  <a:lnTo>
                    <a:pt x="1109140" y="787615"/>
                  </a:lnTo>
                  <a:lnTo>
                    <a:pt x="1097422" y="776434"/>
                  </a:lnTo>
                  <a:cubicBezTo>
                    <a:pt x="948620" y="612421"/>
                    <a:pt x="821550" y="162285"/>
                    <a:pt x="640988" y="416449"/>
                  </a:cubicBezTo>
                  <a:cubicBezTo>
                    <a:pt x="631526" y="429768"/>
                    <a:pt x="625903" y="446177"/>
                    <a:pt x="621676" y="463071"/>
                  </a:cubicBezTo>
                  <a:lnTo>
                    <a:pt x="557582" y="414772"/>
                  </a:lnTo>
                  <a:cubicBezTo>
                    <a:pt x="291425" y="193608"/>
                    <a:pt x="205786" y="631585"/>
                    <a:pt x="124498" y="775485"/>
                  </a:cubicBezTo>
                  <a:lnTo>
                    <a:pt x="108486" y="799377"/>
                  </a:lnTo>
                  <a:lnTo>
                    <a:pt x="97861" y="788686"/>
                  </a:lnTo>
                  <a:cubicBezTo>
                    <a:pt x="54058" y="734863"/>
                    <a:pt x="22406" y="673665"/>
                    <a:pt x="6172" y="607805"/>
                  </a:cubicBezTo>
                  <a:lnTo>
                    <a:pt x="0" y="556976"/>
                  </a:lnTo>
                  <a:lnTo>
                    <a:pt x="28781" y="440376"/>
                  </a:lnTo>
                  <a:cubicBezTo>
                    <a:pt x="75074" y="312086"/>
                    <a:pt x="163404" y="184952"/>
                    <a:pt x="270072" y="98133"/>
                  </a:cubicBezTo>
                  <a:lnTo>
                    <a:pt x="324739" y="58327"/>
                  </a:lnTo>
                  <a:lnTo>
                    <a:pt x="365960" y="39753"/>
                  </a:lnTo>
                  <a:cubicBezTo>
                    <a:pt x="438863" y="14155"/>
                    <a:pt x="519015" y="0"/>
                    <a:pt x="603150" y="0"/>
                  </a:cubicBezTo>
                  <a:close/>
                </a:path>
              </a:pathLst>
            </a:custGeom>
            <a:solidFill>
              <a:srgbClr val="E95E1B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4074526" y="2364112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5090526" y="2364112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 rot="9358265">
              <a:off x="4228662" y="2102221"/>
              <a:ext cx="228601" cy="60142"/>
            </a:xfrm>
            <a:custGeom>
              <a:avLst/>
              <a:gdLst>
                <a:gd name="connsiteX0" fmla="*/ 0 w 342900"/>
                <a:gd name="connsiteY0" fmla="*/ 96144 h 96144"/>
                <a:gd name="connsiteX1" fmla="*/ 147638 w 342900"/>
                <a:gd name="connsiteY1" fmla="*/ 10419 h 96144"/>
                <a:gd name="connsiteX2" fmla="*/ 233363 w 342900"/>
                <a:gd name="connsiteY2" fmla="*/ 10419 h 96144"/>
                <a:gd name="connsiteX3" fmla="*/ 342900 w 342900"/>
                <a:gd name="connsiteY3" fmla="*/ 91381 h 96144"/>
                <a:gd name="connsiteX4" fmla="*/ 342900 w 342900"/>
                <a:gd name="connsiteY4" fmla="*/ 91381 h 96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96144">
                  <a:moveTo>
                    <a:pt x="0" y="96144"/>
                  </a:moveTo>
                  <a:cubicBezTo>
                    <a:pt x="54372" y="60425"/>
                    <a:pt x="108744" y="24706"/>
                    <a:pt x="147638" y="10419"/>
                  </a:cubicBezTo>
                  <a:cubicBezTo>
                    <a:pt x="186532" y="-3868"/>
                    <a:pt x="200819" y="-3075"/>
                    <a:pt x="233363" y="10419"/>
                  </a:cubicBezTo>
                  <a:cubicBezTo>
                    <a:pt x="265907" y="23913"/>
                    <a:pt x="342900" y="91381"/>
                    <a:pt x="342900" y="91381"/>
                  </a:cubicBezTo>
                  <a:lnTo>
                    <a:pt x="342900" y="91381"/>
                  </a:lnTo>
                </a:path>
              </a:pathLst>
            </a:cu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2" name="Group 91"/>
            <p:cNvGrpSpPr/>
            <p:nvPr/>
          </p:nvGrpSpPr>
          <p:grpSpPr>
            <a:xfrm>
              <a:off x="4203649" y="2169531"/>
              <a:ext cx="685937" cy="252585"/>
              <a:chOff x="1903888" y="2002637"/>
              <a:chExt cx="685937" cy="252585"/>
            </a:xfrm>
          </p:grpSpPr>
          <p:sp>
            <p:nvSpPr>
              <p:cNvPr id="122" name="Arc 121"/>
              <p:cNvSpPr/>
              <p:nvPr/>
            </p:nvSpPr>
            <p:spPr>
              <a:xfrm rot="10800000">
                <a:off x="2021831" y="2054148"/>
                <a:ext cx="98074" cy="98074"/>
              </a:xfrm>
              <a:prstGeom prst="arc">
                <a:avLst>
                  <a:gd name="adj1" fmla="val 10800000"/>
                  <a:gd name="adj2" fmla="val 0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1" name="Straight Connector 120"/>
              <p:cNvCxnSpPr/>
              <p:nvPr/>
            </p:nvCxnSpPr>
            <p:spPr>
              <a:xfrm>
                <a:off x="1950112" y="2101772"/>
                <a:ext cx="27432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3" name="Parallelogram 122"/>
              <p:cNvSpPr/>
              <p:nvPr/>
            </p:nvSpPr>
            <p:spPr>
              <a:xfrm rot="1082425">
                <a:off x="2147569" y="2007903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Freeform 123"/>
              <p:cNvSpPr/>
              <p:nvPr/>
            </p:nvSpPr>
            <p:spPr>
              <a:xfrm>
                <a:off x="1903888" y="2002637"/>
                <a:ext cx="388062" cy="247650"/>
              </a:xfrm>
              <a:custGeom>
                <a:avLst/>
                <a:gdLst>
                  <a:gd name="connsiteX0" fmla="*/ 0 w 388062"/>
                  <a:gd name="connsiteY0" fmla="*/ 0 h 276958"/>
                  <a:gd name="connsiteX1" fmla="*/ 388062 w 388062"/>
                  <a:gd name="connsiteY1" fmla="*/ 0 h 276958"/>
                  <a:gd name="connsiteX2" fmla="*/ 388062 w 388062"/>
                  <a:gd name="connsiteY2" fmla="*/ 184089 h 276958"/>
                  <a:gd name="connsiteX3" fmla="*/ 388062 w 388062"/>
                  <a:gd name="connsiteY3" fmla="*/ 185738 h 276958"/>
                  <a:gd name="connsiteX4" fmla="*/ 387366 w 388062"/>
                  <a:gd name="connsiteY4" fmla="*/ 185738 h 276958"/>
                  <a:gd name="connsiteX5" fmla="*/ 372814 w 388062"/>
                  <a:gd name="connsiteY5" fmla="*/ 220238 h 276958"/>
                  <a:gd name="connsiteX6" fmla="*/ 194031 w 388062"/>
                  <a:gd name="connsiteY6" fmla="*/ 276958 h 276958"/>
                  <a:gd name="connsiteX7" fmla="*/ 15248 w 388062"/>
                  <a:gd name="connsiteY7" fmla="*/ 220238 h 276958"/>
                  <a:gd name="connsiteX8" fmla="*/ 696 w 388062"/>
                  <a:gd name="connsiteY8" fmla="*/ 185738 h 276958"/>
                  <a:gd name="connsiteX9" fmla="*/ 0 w 388062"/>
                  <a:gd name="connsiteY9" fmla="*/ 185738 h 276958"/>
                  <a:gd name="connsiteX10" fmla="*/ 0 w 388062"/>
                  <a:gd name="connsiteY10" fmla="*/ 184089 h 27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062" h="276958">
                    <a:moveTo>
                      <a:pt x="0" y="0"/>
                    </a:moveTo>
                    <a:lnTo>
                      <a:pt x="388062" y="0"/>
                    </a:lnTo>
                    <a:lnTo>
                      <a:pt x="388062" y="184089"/>
                    </a:lnTo>
                    <a:lnTo>
                      <a:pt x="388062" y="185738"/>
                    </a:lnTo>
                    <a:lnTo>
                      <a:pt x="387366" y="185738"/>
                    </a:lnTo>
                    <a:lnTo>
                      <a:pt x="372814" y="220238"/>
                    </a:lnTo>
                    <a:cubicBezTo>
                      <a:pt x="343358" y="253570"/>
                      <a:pt x="274401" y="276958"/>
                      <a:pt x="194031" y="276958"/>
                    </a:cubicBezTo>
                    <a:cubicBezTo>
                      <a:pt x="113661" y="276958"/>
                      <a:pt x="44704" y="253570"/>
                      <a:pt x="15248" y="220238"/>
                    </a:cubicBezTo>
                    <a:lnTo>
                      <a:pt x="696" y="185738"/>
                    </a:lnTo>
                    <a:lnTo>
                      <a:pt x="0" y="185738"/>
                    </a:lnTo>
                    <a:lnTo>
                      <a:pt x="0" y="184089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Arc 124"/>
              <p:cNvSpPr/>
              <p:nvPr/>
            </p:nvSpPr>
            <p:spPr>
              <a:xfrm rot="10800000">
                <a:off x="2491751" y="2052038"/>
                <a:ext cx="98074" cy="98074"/>
              </a:xfrm>
              <a:prstGeom prst="arc">
                <a:avLst>
                  <a:gd name="adj1" fmla="val 10800000"/>
                  <a:gd name="adj2" fmla="val 0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3" name="Group 92"/>
            <p:cNvGrpSpPr/>
            <p:nvPr/>
          </p:nvGrpSpPr>
          <p:grpSpPr>
            <a:xfrm>
              <a:off x="4663470" y="2165600"/>
              <a:ext cx="388062" cy="256516"/>
              <a:chOff x="1903888" y="1998706"/>
              <a:chExt cx="388062" cy="256516"/>
            </a:xfrm>
          </p:grpSpPr>
          <p:cxnSp>
            <p:nvCxnSpPr>
              <p:cNvPr id="117" name="Straight Connector 116"/>
              <p:cNvCxnSpPr/>
              <p:nvPr/>
            </p:nvCxnSpPr>
            <p:spPr>
              <a:xfrm>
                <a:off x="1950112" y="2101772"/>
                <a:ext cx="27432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8" name="Parallelogram 117"/>
              <p:cNvSpPr/>
              <p:nvPr/>
            </p:nvSpPr>
            <p:spPr>
              <a:xfrm rot="1082425">
                <a:off x="2147569" y="2007903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Freeform 118"/>
              <p:cNvSpPr/>
              <p:nvPr/>
            </p:nvSpPr>
            <p:spPr>
              <a:xfrm>
                <a:off x="1903888" y="2002637"/>
                <a:ext cx="388062" cy="247650"/>
              </a:xfrm>
              <a:custGeom>
                <a:avLst/>
                <a:gdLst>
                  <a:gd name="connsiteX0" fmla="*/ 0 w 388062"/>
                  <a:gd name="connsiteY0" fmla="*/ 0 h 276958"/>
                  <a:gd name="connsiteX1" fmla="*/ 388062 w 388062"/>
                  <a:gd name="connsiteY1" fmla="*/ 0 h 276958"/>
                  <a:gd name="connsiteX2" fmla="*/ 388062 w 388062"/>
                  <a:gd name="connsiteY2" fmla="*/ 184089 h 276958"/>
                  <a:gd name="connsiteX3" fmla="*/ 388062 w 388062"/>
                  <a:gd name="connsiteY3" fmla="*/ 185738 h 276958"/>
                  <a:gd name="connsiteX4" fmla="*/ 387366 w 388062"/>
                  <a:gd name="connsiteY4" fmla="*/ 185738 h 276958"/>
                  <a:gd name="connsiteX5" fmla="*/ 372814 w 388062"/>
                  <a:gd name="connsiteY5" fmla="*/ 220238 h 276958"/>
                  <a:gd name="connsiteX6" fmla="*/ 194031 w 388062"/>
                  <a:gd name="connsiteY6" fmla="*/ 276958 h 276958"/>
                  <a:gd name="connsiteX7" fmla="*/ 15248 w 388062"/>
                  <a:gd name="connsiteY7" fmla="*/ 220238 h 276958"/>
                  <a:gd name="connsiteX8" fmla="*/ 696 w 388062"/>
                  <a:gd name="connsiteY8" fmla="*/ 185738 h 276958"/>
                  <a:gd name="connsiteX9" fmla="*/ 0 w 388062"/>
                  <a:gd name="connsiteY9" fmla="*/ 185738 h 276958"/>
                  <a:gd name="connsiteX10" fmla="*/ 0 w 388062"/>
                  <a:gd name="connsiteY10" fmla="*/ 184089 h 27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062" h="276958">
                    <a:moveTo>
                      <a:pt x="0" y="0"/>
                    </a:moveTo>
                    <a:lnTo>
                      <a:pt x="388062" y="0"/>
                    </a:lnTo>
                    <a:lnTo>
                      <a:pt x="388062" y="184089"/>
                    </a:lnTo>
                    <a:lnTo>
                      <a:pt x="388062" y="185738"/>
                    </a:lnTo>
                    <a:lnTo>
                      <a:pt x="387366" y="185738"/>
                    </a:lnTo>
                    <a:lnTo>
                      <a:pt x="372814" y="220238"/>
                    </a:lnTo>
                    <a:cubicBezTo>
                      <a:pt x="343358" y="253570"/>
                      <a:pt x="274401" y="276958"/>
                      <a:pt x="194031" y="276958"/>
                    </a:cubicBezTo>
                    <a:cubicBezTo>
                      <a:pt x="113661" y="276958"/>
                      <a:pt x="44704" y="253570"/>
                      <a:pt x="15248" y="220238"/>
                    </a:cubicBezTo>
                    <a:lnTo>
                      <a:pt x="696" y="185738"/>
                    </a:lnTo>
                    <a:lnTo>
                      <a:pt x="0" y="185738"/>
                    </a:lnTo>
                    <a:lnTo>
                      <a:pt x="0" y="184089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Parallelogram 119"/>
              <p:cNvSpPr/>
              <p:nvPr/>
            </p:nvSpPr>
            <p:spPr>
              <a:xfrm rot="1082425">
                <a:off x="2056661" y="1998706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4" name="Freeform 93"/>
            <p:cNvSpPr/>
            <p:nvPr/>
          </p:nvSpPr>
          <p:spPr>
            <a:xfrm rot="1039240">
              <a:off x="4143349" y="1829848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 rot="20560760" flipH="1">
              <a:off x="4661649" y="1829847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71"/>
            <p:cNvSpPr/>
            <p:nvPr/>
          </p:nvSpPr>
          <p:spPr>
            <a:xfrm>
              <a:off x="4189250" y="2922830"/>
              <a:ext cx="853352" cy="860583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4447017" y="2847364"/>
              <a:ext cx="347472" cy="130976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71"/>
            <p:cNvSpPr/>
            <p:nvPr/>
          </p:nvSpPr>
          <p:spPr>
            <a:xfrm rot="9659936">
              <a:off x="4193596" y="2881570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71"/>
            <p:cNvSpPr/>
            <p:nvPr/>
          </p:nvSpPr>
          <p:spPr>
            <a:xfrm rot="11940064" flipH="1">
              <a:off x="4714675" y="2876515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1" name="Straight Connector 100"/>
            <p:cNvCxnSpPr/>
            <p:nvPr/>
          </p:nvCxnSpPr>
          <p:spPr>
            <a:xfrm>
              <a:off x="4422063" y="2853016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4712034" y="2849584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V="1">
              <a:off x="4505503" y="3008450"/>
              <a:ext cx="211674" cy="3441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6" name="Rectangle 4"/>
            <p:cNvSpPr/>
            <p:nvPr/>
          </p:nvSpPr>
          <p:spPr>
            <a:xfrm>
              <a:off x="4447017" y="3353122"/>
              <a:ext cx="300776" cy="430292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34D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30"/>
            <p:cNvSpPr/>
            <p:nvPr/>
          </p:nvSpPr>
          <p:spPr>
            <a:xfrm rot="598340">
              <a:off x="4049546" y="3271303"/>
              <a:ext cx="150959" cy="425546"/>
            </a:xfrm>
            <a:custGeom>
              <a:avLst/>
              <a:gdLst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0 w 150959"/>
                <a:gd name="connsiteY3" fmla="*/ 431319 h 431319"/>
                <a:gd name="connsiteX4" fmla="*/ 0 w 150959"/>
                <a:gd name="connsiteY4" fmla="*/ 0 h 431319"/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32834 w 150959"/>
                <a:gd name="connsiteY3" fmla="*/ 425546 h 431319"/>
                <a:gd name="connsiteX4" fmla="*/ 0 w 150959"/>
                <a:gd name="connsiteY4" fmla="*/ 0 h 431319"/>
                <a:gd name="connsiteX0" fmla="*/ 0 w 150959"/>
                <a:gd name="connsiteY0" fmla="*/ 0 h 425546"/>
                <a:gd name="connsiteX1" fmla="*/ 150959 w 150959"/>
                <a:gd name="connsiteY1" fmla="*/ 0 h 425546"/>
                <a:gd name="connsiteX2" fmla="*/ 124207 w 150959"/>
                <a:gd name="connsiteY2" fmla="*/ 416680 h 425546"/>
                <a:gd name="connsiteX3" fmla="*/ 32834 w 150959"/>
                <a:gd name="connsiteY3" fmla="*/ 425546 h 425546"/>
                <a:gd name="connsiteX4" fmla="*/ 0 w 150959"/>
                <a:gd name="connsiteY4" fmla="*/ 0 h 42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59" h="425546">
                  <a:moveTo>
                    <a:pt x="0" y="0"/>
                  </a:moveTo>
                  <a:lnTo>
                    <a:pt x="150959" y="0"/>
                  </a:lnTo>
                  <a:lnTo>
                    <a:pt x="124207" y="416680"/>
                  </a:lnTo>
                  <a:lnTo>
                    <a:pt x="32834" y="4255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4"/>
            <p:cNvSpPr/>
            <p:nvPr/>
          </p:nvSpPr>
          <p:spPr>
            <a:xfrm>
              <a:off x="4505546" y="3498998"/>
              <a:ext cx="195302" cy="279400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82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30"/>
            <p:cNvSpPr/>
            <p:nvPr/>
          </p:nvSpPr>
          <p:spPr>
            <a:xfrm rot="21001660" flipH="1">
              <a:off x="5062627" y="3277122"/>
              <a:ext cx="150959" cy="425546"/>
            </a:xfrm>
            <a:custGeom>
              <a:avLst/>
              <a:gdLst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0 w 150959"/>
                <a:gd name="connsiteY3" fmla="*/ 431319 h 431319"/>
                <a:gd name="connsiteX4" fmla="*/ 0 w 150959"/>
                <a:gd name="connsiteY4" fmla="*/ 0 h 431319"/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32834 w 150959"/>
                <a:gd name="connsiteY3" fmla="*/ 425546 h 431319"/>
                <a:gd name="connsiteX4" fmla="*/ 0 w 150959"/>
                <a:gd name="connsiteY4" fmla="*/ 0 h 431319"/>
                <a:gd name="connsiteX0" fmla="*/ 0 w 150959"/>
                <a:gd name="connsiteY0" fmla="*/ 0 h 425546"/>
                <a:gd name="connsiteX1" fmla="*/ 150959 w 150959"/>
                <a:gd name="connsiteY1" fmla="*/ 0 h 425546"/>
                <a:gd name="connsiteX2" fmla="*/ 124207 w 150959"/>
                <a:gd name="connsiteY2" fmla="*/ 416680 h 425546"/>
                <a:gd name="connsiteX3" fmla="*/ 32834 w 150959"/>
                <a:gd name="connsiteY3" fmla="*/ 425546 h 425546"/>
                <a:gd name="connsiteX4" fmla="*/ 0 w 150959"/>
                <a:gd name="connsiteY4" fmla="*/ 0 h 42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59" h="425546">
                  <a:moveTo>
                    <a:pt x="0" y="0"/>
                  </a:moveTo>
                  <a:lnTo>
                    <a:pt x="150959" y="0"/>
                  </a:lnTo>
                  <a:lnTo>
                    <a:pt x="124207" y="416680"/>
                  </a:lnTo>
                  <a:lnTo>
                    <a:pt x="32834" y="4255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0" name="Group 109"/>
            <p:cNvGrpSpPr/>
            <p:nvPr/>
          </p:nvGrpSpPr>
          <p:grpSpPr>
            <a:xfrm>
              <a:off x="3734699" y="2345050"/>
              <a:ext cx="914400" cy="1339957"/>
              <a:chOff x="1434938" y="2178156"/>
              <a:chExt cx="914400" cy="1339957"/>
            </a:xfrm>
          </p:grpSpPr>
          <p:sp>
            <p:nvSpPr>
              <p:cNvPr id="114" name="Isosceles Triangle 11"/>
              <p:cNvSpPr/>
              <p:nvPr/>
            </p:nvSpPr>
            <p:spPr>
              <a:xfrm>
                <a:off x="1643250" y="2762127"/>
                <a:ext cx="307190" cy="400155"/>
              </a:xfrm>
              <a:custGeom>
                <a:avLst/>
                <a:gdLst>
                  <a:gd name="connsiteX0" fmla="*/ 0 w 378627"/>
                  <a:gd name="connsiteY0" fmla="*/ 368264 h 368264"/>
                  <a:gd name="connsiteX1" fmla="*/ 189314 w 378627"/>
                  <a:gd name="connsiteY1" fmla="*/ 0 h 368264"/>
                  <a:gd name="connsiteX2" fmla="*/ 378627 w 378627"/>
                  <a:gd name="connsiteY2" fmla="*/ 368264 h 368264"/>
                  <a:gd name="connsiteX3" fmla="*/ 0 w 378627"/>
                  <a:gd name="connsiteY3" fmla="*/ 368264 h 368264"/>
                  <a:gd name="connsiteX0" fmla="*/ 0 w 364340"/>
                  <a:gd name="connsiteY0" fmla="*/ 368264 h 368264"/>
                  <a:gd name="connsiteX1" fmla="*/ 189314 w 364340"/>
                  <a:gd name="connsiteY1" fmla="*/ 0 h 368264"/>
                  <a:gd name="connsiteX2" fmla="*/ 364340 w 364340"/>
                  <a:gd name="connsiteY2" fmla="*/ 368264 h 368264"/>
                  <a:gd name="connsiteX3" fmla="*/ 0 w 364340"/>
                  <a:gd name="connsiteY3" fmla="*/ 368264 h 368264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71481"/>
                  <a:gd name="connsiteX1" fmla="*/ 246464 w 283378"/>
                  <a:gd name="connsiteY1" fmla="*/ 0 h 371481"/>
                  <a:gd name="connsiteX2" fmla="*/ 283378 w 283378"/>
                  <a:gd name="connsiteY2" fmla="*/ 353976 h 371481"/>
                  <a:gd name="connsiteX3" fmla="*/ 0 w 283378"/>
                  <a:gd name="connsiteY3" fmla="*/ 349213 h 371481"/>
                  <a:gd name="connsiteX0" fmla="*/ 0 w 283378"/>
                  <a:gd name="connsiteY0" fmla="*/ 349213 h 374794"/>
                  <a:gd name="connsiteX1" fmla="*/ 246464 w 283378"/>
                  <a:gd name="connsiteY1" fmla="*/ 0 h 374794"/>
                  <a:gd name="connsiteX2" fmla="*/ 283378 w 283378"/>
                  <a:gd name="connsiteY2" fmla="*/ 353976 h 374794"/>
                  <a:gd name="connsiteX3" fmla="*/ 0 w 283378"/>
                  <a:gd name="connsiteY3" fmla="*/ 349213 h 374794"/>
                  <a:gd name="connsiteX0" fmla="*/ 0 w 307190"/>
                  <a:gd name="connsiteY0" fmla="*/ 349213 h 396987"/>
                  <a:gd name="connsiteX1" fmla="*/ 246464 w 307190"/>
                  <a:gd name="connsiteY1" fmla="*/ 0 h 396987"/>
                  <a:gd name="connsiteX2" fmla="*/ 307190 w 307190"/>
                  <a:gd name="connsiteY2" fmla="*/ 382551 h 396987"/>
                  <a:gd name="connsiteX3" fmla="*/ 0 w 307190"/>
                  <a:gd name="connsiteY3" fmla="*/ 349213 h 396987"/>
                  <a:gd name="connsiteX0" fmla="*/ 0 w 307190"/>
                  <a:gd name="connsiteY0" fmla="*/ 349213 h 400155"/>
                  <a:gd name="connsiteX1" fmla="*/ 246464 w 307190"/>
                  <a:gd name="connsiteY1" fmla="*/ 0 h 400155"/>
                  <a:gd name="connsiteX2" fmla="*/ 307190 w 307190"/>
                  <a:gd name="connsiteY2" fmla="*/ 382551 h 400155"/>
                  <a:gd name="connsiteX3" fmla="*/ 0 w 307190"/>
                  <a:gd name="connsiteY3" fmla="*/ 349213 h 4001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7190" h="400155">
                    <a:moveTo>
                      <a:pt x="0" y="349213"/>
                    </a:moveTo>
                    <a:cubicBezTo>
                      <a:pt x="175817" y="245508"/>
                      <a:pt x="170659" y="160855"/>
                      <a:pt x="246464" y="0"/>
                    </a:cubicBezTo>
                    <a:lnTo>
                      <a:pt x="307190" y="382551"/>
                    </a:lnTo>
                    <a:cubicBezTo>
                      <a:pt x="207968" y="423826"/>
                      <a:pt x="99222" y="384139"/>
                      <a:pt x="0" y="349213"/>
                    </a:cubicBezTo>
                    <a:close/>
                  </a:path>
                </a:pathLst>
              </a:custGeom>
              <a:solidFill>
                <a:srgbClr val="5EC6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Arc 114"/>
              <p:cNvSpPr/>
              <p:nvPr/>
            </p:nvSpPr>
            <p:spPr>
              <a:xfrm rot="7282502">
                <a:off x="1434938" y="2178156"/>
                <a:ext cx="914400" cy="914400"/>
              </a:xfrm>
              <a:prstGeom prst="arc">
                <a:avLst>
                  <a:gd name="adj1" fmla="val 19414106"/>
                  <a:gd name="adj2" fmla="val 21038236"/>
                </a:avLst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6" name="Straight Connector 115"/>
              <p:cNvCxnSpPr/>
              <p:nvPr/>
            </p:nvCxnSpPr>
            <p:spPr>
              <a:xfrm>
                <a:off x="1925476" y="3019425"/>
                <a:ext cx="33605" cy="498688"/>
              </a:xfrm>
              <a:prstGeom prst="line">
                <a:avLst/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11" name="Isosceles Triangle 11"/>
            <p:cNvSpPr/>
            <p:nvPr/>
          </p:nvSpPr>
          <p:spPr>
            <a:xfrm flipH="1">
              <a:off x="4981687" y="2925624"/>
              <a:ext cx="307190" cy="400155"/>
            </a:xfrm>
            <a:custGeom>
              <a:avLst/>
              <a:gdLst>
                <a:gd name="connsiteX0" fmla="*/ 0 w 378627"/>
                <a:gd name="connsiteY0" fmla="*/ 368264 h 368264"/>
                <a:gd name="connsiteX1" fmla="*/ 189314 w 378627"/>
                <a:gd name="connsiteY1" fmla="*/ 0 h 368264"/>
                <a:gd name="connsiteX2" fmla="*/ 378627 w 378627"/>
                <a:gd name="connsiteY2" fmla="*/ 368264 h 368264"/>
                <a:gd name="connsiteX3" fmla="*/ 0 w 378627"/>
                <a:gd name="connsiteY3" fmla="*/ 368264 h 368264"/>
                <a:gd name="connsiteX0" fmla="*/ 0 w 364340"/>
                <a:gd name="connsiteY0" fmla="*/ 368264 h 368264"/>
                <a:gd name="connsiteX1" fmla="*/ 189314 w 364340"/>
                <a:gd name="connsiteY1" fmla="*/ 0 h 368264"/>
                <a:gd name="connsiteX2" fmla="*/ 364340 w 364340"/>
                <a:gd name="connsiteY2" fmla="*/ 368264 h 368264"/>
                <a:gd name="connsiteX3" fmla="*/ 0 w 364340"/>
                <a:gd name="connsiteY3" fmla="*/ 368264 h 368264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71481"/>
                <a:gd name="connsiteX1" fmla="*/ 246464 w 283378"/>
                <a:gd name="connsiteY1" fmla="*/ 0 h 371481"/>
                <a:gd name="connsiteX2" fmla="*/ 283378 w 283378"/>
                <a:gd name="connsiteY2" fmla="*/ 353976 h 371481"/>
                <a:gd name="connsiteX3" fmla="*/ 0 w 283378"/>
                <a:gd name="connsiteY3" fmla="*/ 349213 h 371481"/>
                <a:gd name="connsiteX0" fmla="*/ 0 w 283378"/>
                <a:gd name="connsiteY0" fmla="*/ 349213 h 374794"/>
                <a:gd name="connsiteX1" fmla="*/ 246464 w 283378"/>
                <a:gd name="connsiteY1" fmla="*/ 0 h 374794"/>
                <a:gd name="connsiteX2" fmla="*/ 283378 w 283378"/>
                <a:gd name="connsiteY2" fmla="*/ 353976 h 374794"/>
                <a:gd name="connsiteX3" fmla="*/ 0 w 283378"/>
                <a:gd name="connsiteY3" fmla="*/ 349213 h 374794"/>
                <a:gd name="connsiteX0" fmla="*/ 0 w 307190"/>
                <a:gd name="connsiteY0" fmla="*/ 349213 h 396987"/>
                <a:gd name="connsiteX1" fmla="*/ 246464 w 307190"/>
                <a:gd name="connsiteY1" fmla="*/ 0 h 396987"/>
                <a:gd name="connsiteX2" fmla="*/ 307190 w 307190"/>
                <a:gd name="connsiteY2" fmla="*/ 382551 h 396987"/>
                <a:gd name="connsiteX3" fmla="*/ 0 w 307190"/>
                <a:gd name="connsiteY3" fmla="*/ 349213 h 396987"/>
                <a:gd name="connsiteX0" fmla="*/ 0 w 307190"/>
                <a:gd name="connsiteY0" fmla="*/ 349213 h 400155"/>
                <a:gd name="connsiteX1" fmla="*/ 246464 w 307190"/>
                <a:gd name="connsiteY1" fmla="*/ 0 h 400155"/>
                <a:gd name="connsiteX2" fmla="*/ 307190 w 307190"/>
                <a:gd name="connsiteY2" fmla="*/ 382551 h 400155"/>
                <a:gd name="connsiteX3" fmla="*/ 0 w 307190"/>
                <a:gd name="connsiteY3" fmla="*/ 349213 h 400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190" h="400155">
                  <a:moveTo>
                    <a:pt x="0" y="349213"/>
                  </a:moveTo>
                  <a:cubicBezTo>
                    <a:pt x="175817" y="245508"/>
                    <a:pt x="170659" y="160855"/>
                    <a:pt x="246464" y="0"/>
                  </a:cubicBezTo>
                  <a:lnTo>
                    <a:pt x="307190" y="382551"/>
                  </a:lnTo>
                  <a:cubicBezTo>
                    <a:pt x="207968" y="423826"/>
                    <a:pt x="99222" y="384139"/>
                    <a:pt x="0" y="349213"/>
                  </a:cubicBez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Arc 111"/>
            <p:cNvSpPr/>
            <p:nvPr/>
          </p:nvSpPr>
          <p:spPr>
            <a:xfrm rot="14317498" flipH="1">
              <a:off x="4582789" y="2341653"/>
              <a:ext cx="914400" cy="914400"/>
            </a:xfrm>
            <a:prstGeom prst="arc">
              <a:avLst>
                <a:gd name="adj1" fmla="val 19630839"/>
                <a:gd name="adj2" fmla="val 21038236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" name="Straight Connector 112"/>
            <p:cNvCxnSpPr/>
            <p:nvPr/>
          </p:nvCxnSpPr>
          <p:spPr>
            <a:xfrm flipH="1">
              <a:off x="4995877" y="3182758"/>
              <a:ext cx="33605" cy="498688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" name="Arc 3"/>
            <p:cNvSpPr/>
            <p:nvPr/>
          </p:nvSpPr>
          <p:spPr>
            <a:xfrm>
              <a:off x="4557087" y="2487115"/>
              <a:ext cx="155738" cy="155738"/>
            </a:xfrm>
            <a:prstGeom prst="arc">
              <a:avLst>
                <a:gd name="adj1" fmla="val 11579515"/>
                <a:gd name="adj2" fmla="val 20821061"/>
              </a:avLst>
            </a:prstGeom>
            <a:ln w="19050">
              <a:solidFill>
                <a:srgbClr val="8320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Parallelogram 90"/>
            <p:cNvSpPr/>
            <p:nvPr/>
          </p:nvSpPr>
          <p:spPr>
            <a:xfrm rot="1082425">
              <a:off x="4351549" y="2165599"/>
              <a:ext cx="73261" cy="247319"/>
            </a:xfrm>
            <a:prstGeom prst="parallelogram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Freeform 237"/>
            <p:cNvSpPr/>
            <p:nvPr/>
          </p:nvSpPr>
          <p:spPr>
            <a:xfrm rot="1585192" flipH="1">
              <a:off x="4795922" y="2079941"/>
              <a:ext cx="228601" cy="60142"/>
            </a:xfrm>
            <a:custGeom>
              <a:avLst/>
              <a:gdLst>
                <a:gd name="connsiteX0" fmla="*/ 0 w 342900"/>
                <a:gd name="connsiteY0" fmla="*/ 96144 h 96144"/>
                <a:gd name="connsiteX1" fmla="*/ 147638 w 342900"/>
                <a:gd name="connsiteY1" fmla="*/ 10419 h 96144"/>
                <a:gd name="connsiteX2" fmla="*/ 233363 w 342900"/>
                <a:gd name="connsiteY2" fmla="*/ 10419 h 96144"/>
                <a:gd name="connsiteX3" fmla="*/ 342900 w 342900"/>
                <a:gd name="connsiteY3" fmla="*/ 91381 h 96144"/>
                <a:gd name="connsiteX4" fmla="*/ 342900 w 342900"/>
                <a:gd name="connsiteY4" fmla="*/ 91381 h 96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96144">
                  <a:moveTo>
                    <a:pt x="0" y="96144"/>
                  </a:moveTo>
                  <a:cubicBezTo>
                    <a:pt x="54372" y="60425"/>
                    <a:pt x="108744" y="24706"/>
                    <a:pt x="147638" y="10419"/>
                  </a:cubicBezTo>
                  <a:cubicBezTo>
                    <a:pt x="186532" y="-3868"/>
                    <a:pt x="200819" y="-3075"/>
                    <a:pt x="233363" y="10419"/>
                  </a:cubicBezTo>
                  <a:cubicBezTo>
                    <a:pt x="265907" y="23913"/>
                    <a:pt x="342900" y="91381"/>
                    <a:pt x="342900" y="91381"/>
                  </a:cubicBezTo>
                  <a:lnTo>
                    <a:pt x="342900" y="91381"/>
                  </a:lnTo>
                </a:path>
              </a:pathLst>
            </a:cu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438381" y="1479255"/>
            <a:ext cx="2029187" cy="2304159"/>
            <a:chOff x="6438381" y="1479255"/>
            <a:chExt cx="2029187" cy="2304159"/>
          </a:xfrm>
        </p:grpSpPr>
        <p:sp>
          <p:nvSpPr>
            <p:cNvPr id="132" name="Oval 21"/>
            <p:cNvSpPr/>
            <p:nvPr/>
          </p:nvSpPr>
          <p:spPr>
            <a:xfrm>
              <a:off x="6796678" y="1479255"/>
              <a:ext cx="1314598" cy="1135607"/>
            </a:xfrm>
            <a:custGeom>
              <a:avLst/>
              <a:gdLst>
                <a:gd name="connsiteX0" fmla="*/ 0 w 1267789"/>
                <a:gd name="connsiteY0" fmla="*/ 506247 h 1012494"/>
                <a:gd name="connsiteX1" fmla="*/ 633895 w 1267789"/>
                <a:gd name="connsiteY1" fmla="*/ 0 h 1012494"/>
                <a:gd name="connsiteX2" fmla="*/ 1267790 w 1267789"/>
                <a:gd name="connsiteY2" fmla="*/ 506247 h 1012494"/>
                <a:gd name="connsiteX3" fmla="*/ 633895 w 1267789"/>
                <a:gd name="connsiteY3" fmla="*/ 1012494 h 1012494"/>
                <a:gd name="connsiteX4" fmla="*/ 0 w 1267789"/>
                <a:gd name="connsiteY4" fmla="*/ 506247 h 1012494"/>
                <a:gd name="connsiteX0" fmla="*/ 0 w 1272553"/>
                <a:gd name="connsiteY0" fmla="*/ 506373 h 1012770"/>
                <a:gd name="connsiteX1" fmla="*/ 633895 w 1272553"/>
                <a:gd name="connsiteY1" fmla="*/ 126 h 1012770"/>
                <a:gd name="connsiteX2" fmla="*/ 1272553 w 1272553"/>
                <a:gd name="connsiteY2" fmla="*/ 544473 h 1012770"/>
                <a:gd name="connsiteX3" fmla="*/ 633895 w 1272553"/>
                <a:gd name="connsiteY3" fmla="*/ 1012620 h 1012770"/>
                <a:gd name="connsiteX4" fmla="*/ 0 w 1272553"/>
                <a:gd name="connsiteY4" fmla="*/ 506373 h 1012770"/>
                <a:gd name="connsiteX0" fmla="*/ 15801 w 1288354"/>
                <a:gd name="connsiteY0" fmla="*/ 506640 h 1013037"/>
                <a:gd name="connsiteX1" fmla="*/ 649696 w 1288354"/>
                <a:gd name="connsiteY1" fmla="*/ 393 h 1013037"/>
                <a:gd name="connsiteX2" fmla="*/ 1288354 w 1288354"/>
                <a:gd name="connsiteY2" fmla="*/ 544740 h 1013037"/>
                <a:gd name="connsiteX3" fmla="*/ 649696 w 1288354"/>
                <a:gd name="connsiteY3" fmla="*/ 1012887 h 1013037"/>
                <a:gd name="connsiteX4" fmla="*/ 15801 w 1288354"/>
                <a:gd name="connsiteY4" fmla="*/ 506640 h 1013037"/>
                <a:gd name="connsiteX0" fmla="*/ 15801 w 1301887"/>
                <a:gd name="connsiteY0" fmla="*/ 506640 h 1013037"/>
                <a:gd name="connsiteX1" fmla="*/ 649696 w 1301887"/>
                <a:gd name="connsiteY1" fmla="*/ 393 h 1013037"/>
                <a:gd name="connsiteX2" fmla="*/ 1288354 w 1301887"/>
                <a:gd name="connsiteY2" fmla="*/ 544740 h 1013037"/>
                <a:gd name="connsiteX3" fmla="*/ 649696 w 1301887"/>
                <a:gd name="connsiteY3" fmla="*/ 1012887 h 1013037"/>
                <a:gd name="connsiteX4" fmla="*/ 15801 w 1301887"/>
                <a:gd name="connsiteY4" fmla="*/ 506640 h 1013037"/>
                <a:gd name="connsiteX0" fmla="*/ 15801 w 1308635"/>
                <a:gd name="connsiteY0" fmla="*/ 506640 h 1013037"/>
                <a:gd name="connsiteX1" fmla="*/ 649696 w 1308635"/>
                <a:gd name="connsiteY1" fmla="*/ 393 h 1013037"/>
                <a:gd name="connsiteX2" fmla="*/ 1288354 w 1308635"/>
                <a:gd name="connsiteY2" fmla="*/ 544740 h 1013037"/>
                <a:gd name="connsiteX3" fmla="*/ 649696 w 1308635"/>
                <a:gd name="connsiteY3" fmla="*/ 1012887 h 1013037"/>
                <a:gd name="connsiteX4" fmla="*/ 15801 w 1308635"/>
                <a:gd name="connsiteY4" fmla="*/ 506640 h 1013037"/>
                <a:gd name="connsiteX0" fmla="*/ 15744 w 1294662"/>
                <a:gd name="connsiteY0" fmla="*/ 506723 h 1013159"/>
                <a:gd name="connsiteX1" fmla="*/ 649639 w 1294662"/>
                <a:gd name="connsiteY1" fmla="*/ 476 h 1013159"/>
                <a:gd name="connsiteX2" fmla="*/ 1274010 w 1294662"/>
                <a:gd name="connsiteY2" fmla="*/ 549138 h 1013159"/>
                <a:gd name="connsiteX3" fmla="*/ 649639 w 1294662"/>
                <a:gd name="connsiteY3" fmla="*/ 1012970 h 1013159"/>
                <a:gd name="connsiteX4" fmla="*/ 15744 w 1294662"/>
                <a:gd name="connsiteY4" fmla="*/ 506723 h 1013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4662" h="1013159">
                  <a:moveTo>
                    <a:pt x="15744" y="506723"/>
                  </a:moveTo>
                  <a:cubicBezTo>
                    <a:pt x="-98556" y="60443"/>
                    <a:pt x="439928" y="-6593"/>
                    <a:pt x="649639" y="476"/>
                  </a:cubicBezTo>
                  <a:cubicBezTo>
                    <a:pt x="859350" y="7545"/>
                    <a:pt x="1407360" y="79046"/>
                    <a:pt x="1274010" y="549138"/>
                  </a:cubicBezTo>
                  <a:cubicBezTo>
                    <a:pt x="1274010" y="828730"/>
                    <a:pt x="859350" y="1020039"/>
                    <a:pt x="649639" y="1012970"/>
                  </a:cubicBezTo>
                  <a:cubicBezTo>
                    <a:pt x="439928" y="1005901"/>
                    <a:pt x="130044" y="953003"/>
                    <a:pt x="15744" y="506723"/>
                  </a:cubicBezTo>
                  <a:close/>
                </a:path>
              </a:pathLst>
            </a:custGeom>
            <a:solidFill>
              <a:srgbClr val="EC017A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7346000" y="2800373"/>
              <a:ext cx="190706" cy="186305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9"/>
            <p:cNvSpPr/>
            <p:nvPr/>
          </p:nvSpPr>
          <p:spPr>
            <a:xfrm>
              <a:off x="7346000" y="2719724"/>
              <a:ext cx="190706" cy="98714"/>
            </a:xfrm>
            <a:custGeom>
              <a:avLst/>
              <a:gdLst>
                <a:gd name="connsiteX0" fmla="*/ 0 w 190706"/>
                <a:gd name="connsiteY0" fmla="*/ 0 h 84427"/>
                <a:gd name="connsiteX1" fmla="*/ 190706 w 190706"/>
                <a:gd name="connsiteY1" fmla="*/ 0 h 84427"/>
                <a:gd name="connsiteX2" fmla="*/ 190706 w 190706"/>
                <a:gd name="connsiteY2" fmla="*/ 84427 h 84427"/>
                <a:gd name="connsiteX3" fmla="*/ 0 w 190706"/>
                <a:gd name="connsiteY3" fmla="*/ 84427 h 84427"/>
                <a:gd name="connsiteX4" fmla="*/ 0 w 190706"/>
                <a:gd name="connsiteY4" fmla="*/ 0 h 84427"/>
                <a:gd name="connsiteX0" fmla="*/ 0 w 190706"/>
                <a:gd name="connsiteY0" fmla="*/ 0 h 88660"/>
                <a:gd name="connsiteX1" fmla="*/ 190706 w 190706"/>
                <a:gd name="connsiteY1" fmla="*/ 0 h 88660"/>
                <a:gd name="connsiteX2" fmla="*/ 190706 w 190706"/>
                <a:gd name="connsiteY2" fmla="*/ 84427 h 88660"/>
                <a:gd name="connsiteX3" fmla="*/ 0 w 190706"/>
                <a:gd name="connsiteY3" fmla="*/ 84427 h 88660"/>
                <a:gd name="connsiteX4" fmla="*/ 0 w 190706"/>
                <a:gd name="connsiteY4" fmla="*/ 0 h 88660"/>
                <a:gd name="connsiteX0" fmla="*/ 0 w 190706"/>
                <a:gd name="connsiteY0" fmla="*/ 0 h 91570"/>
                <a:gd name="connsiteX1" fmla="*/ 190706 w 190706"/>
                <a:gd name="connsiteY1" fmla="*/ 0 h 91570"/>
                <a:gd name="connsiteX2" fmla="*/ 190706 w 190706"/>
                <a:gd name="connsiteY2" fmla="*/ 84427 h 91570"/>
                <a:gd name="connsiteX3" fmla="*/ 0 w 190706"/>
                <a:gd name="connsiteY3" fmla="*/ 84427 h 91570"/>
                <a:gd name="connsiteX4" fmla="*/ 0 w 190706"/>
                <a:gd name="connsiteY4" fmla="*/ 0 h 91570"/>
                <a:gd name="connsiteX0" fmla="*/ 0 w 190706"/>
                <a:gd name="connsiteY0" fmla="*/ 0 h 95425"/>
                <a:gd name="connsiteX1" fmla="*/ 190706 w 190706"/>
                <a:gd name="connsiteY1" fmla="*/ 0 h 95425"/>
                <a:gd name="connsiteX2" fmla="*/ 190706 w 190706"/>
                <a:gd name="connsiteY2" fmla="*/ 84427 h 95425"/>
                <a:gd name="connsiteX3" fmla="*/ 0 w 190706"/>
                <a:gd name="connsiteY3" fmla="*/ 84427 h 95425"/>
                <a:gd name="connsiteX4" fmla="*/ 0 w 190706"/>
                <a:gd name="connsiteY4" fmla="*/ 0 h 95425"/>
                <a:gd name="connsiteX0" fmla="*/ 0 w 190706"/>
                <a:gd name="connsiteY0" fmla="*/ 0 h 98714"/>
                <a:gd name="connsiteX1" fmla="*/ 190706 w 190706"/>
                <a:gd name="connsiteY1" fmla="*/ 0 h 98714"/>
                <a:gd name="connsiteX2" fmla="*/ 190706 w 190706"/>
                <a:gd name="connsiteY2" fmla="*/ 84427 h 98714"/>
                <a:gd name="connsiteX3" fmla="*/ 0 w 190706"/>
                <a:gd name="connsiteY3" fmla="*/ 84427 h 98714"/>
                <a:gd name="connsiteX4" fmla="*/ 0 w 190706"/>
                <a:gd name="connsiteY4" fmla="*/ 0 h 98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706" h="98714">
                  <a:moveTo>
                    <a:pt x="0" y="0"/>
                  </a:moveTo>
                  <a:lnTo>
                    <a:pt x="190706" y="0"/>
                  </a:lnTo>
                  <a:lnTo>
                    <a:pt x="190706" y="84427"/>
                  </a:lnTo>
                  <a:cubicBezTo>
                    <a:pt x="146187" y="103477"/>
                    <a:pt x="54044" y="103477"/>
                    <a:pt x="0" y="844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783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6" name="Group 135"/>
            <p:cNvGrpSpPr/>
            <p:nvPr/>
          </p:nvGrpSpPr>
          <p:grpSpPr>
            <a:xfrm flipH="1">
              <a:off x="7451386" y="2426342"/>
              <a:ext cx="907908" cy="1184838"/>
              <a:chOff x="1407969" y="2286333"/>
              <a:chExt cx="907908" cy="1184838"/>
            </a:xfrm>
          </p:grpSpPr>
          <p:sp>
            <p:nvSpPr>
              <p:cNvPr id="181" name="Freeform 180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Freeform 181"/>
              <p:cNvSpPr/>
              <p:nvPr/>
            </p:nvSpPr>
            <p:spPr>
              <a:xfrm>
                <a:off x="1407969" y="2286333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6522140" y="2464244"/>
              <a:ext cx="918925" cy="1173821"/>
              <a:chOff x="1396952" y="2297350"/>
              <a:chExt cx="918925" cy="1173821"/>
            </a:xfrm>
          </p:grpSpPr>
          <p:sp>
            <p:nvSpPr>
              <p:cNvPr id="179" name="Freeform 178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Freeform 179"/>
              <p:cNvSpPr/>
              <p:nvPr/>
            </p:nvSpPr>
            <p:spPr>
              <a:xfrm>
                <a:off x="1396952" y="2297350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8" name="Freeform 137"/>
            <p:cNvSpPr/>
            <p:nvPr/>
          </p:nvSpPr>
          <p:spPr>
            <a:xfrm>
              <a:off x="6938316" y="1919493"/>
              <a:ext cx="1016000" cy="851708"/>
            </a:xfrm>
            <a:custGeom>
              <a:avLst/>
              <a:gdLst>
                <a:gd name="connsiteX0" fmla="*/ 130177 w 1016000"/>
                <a:gd name="connsiteY0" fmla="*/ 0 h 927337"/>
                <a:gd name="connsiteX1" fmla="*/ 892173 w 1016000"/>
                <a:gd name="connsiteY1" fmla="*/ 0 h 927337"/>
                <a:gd name="connsiteX2" fmla="*/ 1016000 w 1016000"/>
                <a:gd name="connsiteY2" fmla="*/ 123827 h 927337"/>
                <a:gd name="connsiteX3" fmla="*/ 1009650 w 1016000"/>
                <a:gd name="connsiteY3" fmla="*/ 409573 h 927337"/>
                <a:gd name="connsiteX4" fmla="*/ 1007407 w 1016000"/>
                <a:gd name="connsiteY4" fmla="*/ 444351 h 927337"/>
                <a:gd name="connsiteX5" fmla="*/ 1003638 w 1016000"/>
                <a:gd name="connsiteY5" fmla="*/ 472863 h 927337"/>
                <a:gd name="connsiteX6" fmla="*/ 1009650 w 1016000"/>
                <a:gd name="connsiteY6" fmla="*/ 520878 h 927337"/>
                <a:gd name="connsiteX7" fmla="*/ 504825 w 1016000"/>
                <a:gd name="connsiteY7" fmla="*/ 927337 h 927337"/>
                <a:gd name="connsiteX8" fmla="*/ 0 w 1016000"/>
                <a:gd name="connsiteY8" fmla="*/ 520878 h 927337"/>
                <a:gd name="connsiteX9" fmla="*/ 7250 w 1016000"/>
                <a:gd name="connsiteY9" fmla="*/ 462971 h 927337"/>
                <a:gd name="connsiteX10" fmla="*/ 6350 w 1016000"/>
                <a:gd name="connsiteY10" fmla="*/ 454023 h 927337"/>
                <a:gd name="connsiteX11" fmla="*/ 6350 w 1016000"/>
                <a:gd name="connsiteY11" fmla="*/ 123827 h 927337"/>
                <a:gd name="connsiteX12" fmla="*/ 130177 w 1016000"/>
                <a:gd name="connsiteY12" fmla="*/ 0 h 927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16000" h="927337">
                  <a:moveTo>
                    <a:pt x="130177" y="0"/>
                  </a:moveTo>
                  <a:lnTo>
                    <a:pt x="892173" y="0"/>
                  </a:lnTo>
                  <a:cubicBezTo>
                    <a:pt x="960561" y="0"/>
                    <a:pt x="1016000" y="55439"/>
                    <a:pt x="1016000" y="123827"/>
                  </a:cubicBezTo>
                  <a:lnTo>
                    <a:pt x="1009650" y="409573"/>
                  </a:lnTo>
                  <a:cubicBezTo>
                    <a:pt x="1009650" y="418122"/>
                    <a:pt x="1008883" y="430040"/>
                    <a:pt x="1007407" y="444351"/>
                  </a:cubicBezTo>
                  <a:lnTo>
                    <a:pt x="1003638" y="472863"/>
                  </a:lnTo>
                  <a:lnTo>
                    <a:pt x="1009650" y="520878"/>
                  </a:lnTo>
                  <a:cubicBezTo>
                    <a:pt x="1009650" y="745359"/>
                    <a:pt x="783632" y="927337"/>
                    <a:pt x="504825" y="927337"/>
                  </a:cubicBezTo>
                  <a:cubicBezTo>
                    <a:pt x="226018" y="927337"/>
                    <a:pt x="0" y="745359"/>
                    <a:pt x="0" y="520878"/>
                  </a:cubicBezTo>
                  <a:lnTo>
                    <a:pt x="7250" y="462971"/>
                  </a:lnTo>
                  <a:lnTo>
                    <a:pt x="6350" y="454023"/>
                  </a:lnTo>
                  <a:lnTo>
                    <a:pt x="6350" y="123827"/>
                  </a:lnTo>
                  <a:cubicBezTo>
                    <a:pt x="6350" y="55439"/>
                    <a:pt x="61789" y="0"/>
                    <a:pt x="130177" y="0"/>
                  </a:cubicBez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Freeform 138"/>
            <p:cNvSpPr/>
            <p:nvPr/>
          </p:nvSpPr>
          <p:spPr>
            <a:xfrm>
              <a:off x="6859358" y="1612419"/>
              <a:ext cx="1205257" cy="799377"/>
            </a:xfrm>
            <a:custGeom>
              <a:avLst/>
              <a:gdLst>
                <a:gd name="connsiteX0" fmla="*/ 603150 w 1205257"/>
                <a:gd name="connsiteY0" fmla="*/ 0 h 799377"/>
                <a:gd name="connsiteX1" fmla="*/ 840340 w 1205257"/>
                <a:gd name="connsiteY1" fmla="*/ 39753 h 799377"/>
                <a:gd name="connsiteX2" fmla="*/ 903396 w 1205257"/>
                <a:gd name="connsiteY2" fmla="*/ 68165 h 799377"/>
                <a:gd name="connsiteX3" fmla="*/ 937869 w 1205257"/>
                <a:gd name="connsiteY3" fmla="*/ 95636 h 799377"/>
                <a:gd name="connsiteX4" fmla="*/ 1201689 w 1205257"/>
                <a:gd name="connsiteY4" fmla="*/ 532848 h 799377"/>
                <a:gd name="connsiteX5" fmla="*/ 1205257 w 1205257"/>
                <a:gd name="connsiteY5" fmla="*/ 565572 h 799377"/>
                <a:gd name="connsiteX6" fmla="*/ 1200128 w 1205257"/>
                <a:gd name="connsiteY6" fmla="*/ 607805 h 799377"/>
                <a:gd name="connsiteX7" fmla="*/ 1164622 w 1205257"/>
                <a:gd name="connsiteY7" fmla="*/ 702759 h 799377"/>
                <a:gd name="connsiteX8" fmla="*/ 1109140 w 1205257"/>
                <a:gd name="connsiteY8" fmla="*/ 787615 h 799377"/>
                <a:gd name="connsiteX9" fmla="*/ 1097422 w 1205257"/>
                <a:gd name="connsiteY9" fmla="*/ 776434 h 799377"/>
                <a:gd name="connsiteX10" fmla="*/ 640988 w 1205257"/>
                <a:gd name="connsiteY10" fmla="*/ 416449 h 799377"/>
                <a:gd name="connsiteX11" fmla="*/ 621676 w 1205257"/>
                <a:gd name="connsiteY11" fmla="*/ 463071 h 799377"/>
                <a:gd name="connsiteX12" fmla="*/ 557582 w 1205257"/>
                <a:gd name="connsiteY12" fmla="*/ 414772 h 799377"/>
                <a:gd name="connsiteX13" fmla="*/ 124498 w 1205257"/>
                <a:gd name="connsiteY13" fmla="*/ 775485 h 799377"/>
                <a:gd name="connsiteX14" fmla="*/ 108486 w 1205257"/>
                <a:gd name="connsiteY14" fmla="*/ 799377 h 799377"/>
                <a:gd name="connsiteX15" fmla="*/ 97861 w 1205257"/>
                <a:gd name="connsiteY15" fmla="*/ 788686 h 799377"/>
                <a:gd name="connsiteX16" fmla="*/ 6172 w 1205257"/>
                <a:gd name="connsiteY16" fmla="*/ 607805 h 799377"/>
                <a:gd name="connsiteX17" fmla="*/ 0 w 1205257"/>
                <a:gd name="connsiteY17" fmla="*/ 556976 h 799377"/>
                <a:gd name="connsiteX18" fmla="*/ 28781 w 1205257"/>
                <a:gd name="connsiteY18" fmla="*/ 440376 h 799377"/>
                <a:gd name="connsiteX19" fmla="*/ 270072 w 1205257"/>
                <a:gd name="connsiteY19" fmla="*/ 98133 h 799377"/>
                <a:gd name="connsiteX20" fmla="*/ 324739 w 1205257"/>
                <a:gd name="connsiteY20" fmla="*/ 58327 h 799377"/>
                <a:gd name="connsiteX21" fmla="*/ 365960 w 1205257"/>
                <a:gd name="connsiteY21" fmla="*/ 39753 h 799377"/>
                <a:gd name="connsiteX22" fmla="*/ 603150 w 1205257"/>
                <a:gd name="connsiteY22" fmla="*/ 0 h 799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05257" h="799377">
                  <a:moveTo>
                    <a:pt x="603150" y="0"/>
                  </a:moveTo>
                  <a:cubicBezTo>
                    <a:pt x="687285" y="0"/>
                    <a:pt x="767437" y="14155"/>
                    <a:pt x="840340" y="39753"/>
                  </a:cubicBezTo>
                  <a:lnTo>
                    <a:pt x="903396" y="68165"/>
                  </a:lnTo>
                  <a:lnTo>
                    <a:pt x="937869" y="95636"/>
                  </a:lnTo>
                  <a:cubicBezTo>
                    <a:pt x="1066791" y="209813"/>
                    <a:pt x="1169211" y="391369"/>
                    <a:pt x="1201689" y="532848"/>
                  </a:cubicBezTo>
                  <a:lnTo>
                    <a:pt x="1205257" y="565572"/>
                  </a:lnTo>
                  <a:lnTo>
                    <a:pt x="1200128" y="607805"/>
                  </a:lnTo>
                  <a:cubicBezTo>
                    <a:pt x="1192011" y="640735"/>
                    <a:pt x="1180039" y="672499"/>
                    <a:pt x="1164622" y="702759"/>
                  </a:cubicBezTo>
                  <a:lnTo>
                    <a:pt x="1109140" y="787615"/>
                  </a:lnTo>
                  <a:lnTo>
                    <a:pt x="1097422" y="776434"/>
                  </a:lnTo>
                  <a:cubicBezTo>
                    <a:pt x="948620" y="612421"/>
                    <a:pt x="821550" y="162285"/>
                    <a:pt x="640988" y="416449"/>
                  </a:cubicBezTo>
                  <a:cubicBezTo>
                    <a:pt x="631526" y="429768"/>
                    <a:pt x="625903" y="446177"/>
                    <a:pt x="621676" y="463071"/>
                  </a:cubicBezTo>
                  <a:lnTo>
                    <a:pt x="557582" y="414772"/>
                  </a:lnTo>
                  <a:cubicBezTo>
                    <a:pt x="291425" y="193608"/>
                    <a:pt x="205786" y="631585"/>
                    <a:pt x="124498" y="775485"/>
                  </a:cubicBezTo>
                  <a:lnTo>
                    <a:pt x="108486" y="799377"/>
                  </a:lnTo>
                  <a:lnTo>
                    <a:pt x="97861" y="788686"/>
                  </a:lnTo>
                  <a:cubicBezTo>
                    <a:pt x="54058" y="734863"/>
                    <a:pt x="22406" y="673665"/>
                    <a:pt x="6172" y="607805"/>
                  </a:cubicBezTo>
                  <a:lnTo>
                    <a:pt x="0" y="556976"/>
                  </a:lnTo>
                  <a:lnTo>
                    <a:pt x="28781" y="440376"/>
                  </a:lnTo>
                  <a:cubicBezTo>
                    <a:pt x="75074" y="312086"/>
                    <a:pt x="163404" y="184952"/>
                    <a:pt x="270072" y="98133"/>
                  </a:cubicBezTo>
                  <a:lnTo>
                    <a:pt x="324739" y="58327"/>
                  </a:lnTo>
                  <a:lnTo>
                    <a:pt x="365960" y="39753"/>
                  </a:lnTo>
                  <a:cubicBezTo>
                    <a:pt x="438863" y="14155"/>
                    <a:pt x="519015" y="0"/>
                    <a:pt x="603150" y="0"/>
                  </a:cubicBezTo>
                  <a:close/>
                </a:path>
              </a:pathLst>
            </a:custGeom>
            <a:solidFill>
              <a:srgbClr val="E95E1B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6899953" y="2364112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>
              <a:off x="7915953" y="2364112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/>
            <p:cNvGrpSpPr/>
            <p:nvPr/>
          </p:nvGrpSpPr>
          <p:grpSpPr>
            <a:xfrm>
              <a:off x="7021913" y="2174862"/>
              <a:ext cx="388062" cy="252585"/>
              <a:chOff x="1903888" y="2002637"/>
              <a:chExt cx="388062" cy="252585"/>
            </a:xfrm>
          </p:grpSpPr>
          <p:sp>
            <p:nvSpPr>
              <p:cNvPr id="176" name="Parallelogram 175"/>
              <p:cNvSpPr/>
              <p:nvPr/>
            </p:nvSpPr>
            <p:spPr>
              <a:xfrm rot="1082425">
                <a:off x="2147569" y="2007903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Freeform 176"/>
              <p:cNvSpPr/>
              <p:nvPr/>
            </p:nvSpPr>
            <p:spPr>
              <a:xfrm>
                <a:off x="1903888" y="2002637"/>
                <a:ext cx="388062" cy="247650"/>
              </a:xfrm>
              <a:custGeom>
                <a:avLst/>
                <a:gdLst>
                  <a:gd name="connsiteX0" fmla="*/ 0 w 388062"/>
                  <a:gd name="connsiteY0" fmla="*/ 0 h 276958"/>
                  <a:gd name="connsiteX1" fmla="*/ 388062 w 388062"/>
                  <a:gd name="connsiteY1" fmla="*/ 0 h 276958"/>
                  <a:gd name="connsiteX2" fmla="*/ 388062 w 388062"/>
                  <a:gd name="connsiteY2" fmla="*/ 184089 h 276958"/>
                  <a:gd name="connsiteX3" fmla="*/ 388062 w 388062"/>
                  <a:gd name="connsiteY3" fmla="*/ 185738 h 276958"/>
                  <a:gd name="connsiteX4" fmla="*/ 387366 w 388062"/>
                  <a:gd name="connsiteY4" fmla="*/ 185738 h 276958"/>
                  <a:gd name="connsiteX5" fmla="*/ 372814 w 388062"/>
                  <a:gd name="connsiteY5" fmla="*/ 220238 h 276958"/>
                  <a:gd name="connsiteX6" fmla="*/ 194031 w 388062"/>
                  <a:gd name="connsiteY6" fmla="*/ 276958 h 276958"/>
                  <a:gd name="connsiteX7" fmla="*/ 15248 w 388062"/>
                  <a:gd name="connsiteY7" fmla="*/ 220238 h 276958"/>
                  <a:gd name="connsiteX8" fmla="*/ 696 w 388062"/>
                  <a:gd name="connsiteY8" fmla="*/ 185738 h 276958"/>
                  <a:gd name="connsiteX9" fmla="*/ 0 w 388062"/>
                  <a:gd name="connsiteY9" fmla="*/ 185738 h 276958"/>
                  <a:gd name="connsiteX10" fmla="*/ 0 w 388062"/>
                  <a:gd name="connsiteY10" fmla="*/ 184089 h 27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062" h="276958">
                    <a:moveTo>
                      <a:pt x="0" y="0"/>
                    </a:moveTo>
                    <a:lnTo>
                      <a:pt x="388062" y="0"/>
                    </a:lnTo>
                    <a:lnTo>
                      <a:pt x="388062" y="184089"/>
                    </a:lnTo>
                    <a:lnTo>
                      <a:pt x="388062" y="185738"/>
                    </a:lnTo>
                    <a:lnTo>
                      <a:pt x="387366" y="185738"/>
                    </a:lnTo>
                    <a:lnTo>
                      <a:pt x="372814" y="220238"/>
                    </a:lnTo>
                    <a:cubicBezTo>
                      <a:pt x="343358" y="253570"/>
                      <a:pt x="274401" y="276958"/>
                      <a:pt x="194031" y="276958"/>
                    </a:cubicBezTo>
                    <a:cubicBezTo>
                      <a:pt x="113661" y="276958"/>
                      <a:pt x="44704" y="253570"/>
                      <a:pt x="15248" y="220238"/>
                    </a:cubicBezTo>
                    <a:lnTo>
                      <a:pt x="696" y="185738"/>
                    </a:lnTo>
                    <a:lnTo>
                      <a:pt x="0" y="185738"/>
                    </a:lnTo>
                    <a:lnTo>
                      <a:pt x="0" y="184089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7488897" y="2165600"/>
              <a:ext cx="388062" cy="256516"/>
              <a:chOff x="1903888" y="1998706"/>
              <a:chExt cx="388062" cy="256516"/>
            </a:xfrm>
          </p:grpSpPr>
          <p:sp>
            <p:nvSpPr>
              <p:cNvPr id="171" name="Parallelogram 170"/>
              <p:cNvSpPr/>
              <p:nvPr/>
            </p:nvSpPr>
            <p:spPr>
              <a:xfrm rot="1082425">
                <a:off x="2147569" y="2007903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Freeform 171"/>
              <p:cNvSpPr/>
              <p:nvPr/>
            </p:nvSpPr>
            <p:spPr>
              <a:xfrm>
                <a:off x="1903888" y="2002637"/>
                <a:ext cx="388062" cy="247650"/>
              </a:xfrm>
              <a:custGeom>
                <a:avLst/>
                <a:gdLst>
                  <a:gd name="connsiteX0" fmla="*/ 0 w 388062"/>
                  <a:gd name="connsiteY0" fmla="*/ 0 h 276958"/>
                  <a:gd name="connsiteX1" fmla="*/ 388062 w 388062"/>
                  <a:gd name="connsiteY1" fmla="*/ 0 h 276958"/>
                  <a:gd name="connsiteX2" fmla="*/ 388062 w 388062"/>
                  <a:gd name="connsiteY2" fmla="*/ 184089 h 276958"/>
                  <a:gd name="connsiteX3" fmla="*/ 388062 w 388062"/>
                  <a:gd name="connsiteY3" fmla="*/ 185738 h 276958"/>
                  <a:gd name="connsiteX4" fmla="*/ 387366 w 388062"/>
                  <a:gd name="connsiteY4" fmla="*/ 185738 h 276958"/>
                  <a:gd name="connsiteX5" fmla="*/ 372814 w 388062"/>
                  <a:gd name="connsiteY5" fmla="*/ 220238 h 276958"/>
                  <a:gd name="connsiteX6" fmla="*/ 194031 w 388062"/>
                  <a:gd name="connsiteY6" fmla="*/ 276958 h 276958"/>
                  <a:gd name="connsiteX7" fmla="*/ 15248 w 388062"/>
                  <a:gd name="connsiteY7" fmla="*/ 220238 h 276958"/>
                  <a:gd name="connsiteX8" fmla="*/ 696 w 388062"/>
                  <a:gd name="connsiteY8" fmla="*/ 185738 h 276958"/>
                  <a:gd name="connsiteX9" fmla="*/ 0 w 388062"/>
                  <a:gd name="connsiteY9" fmla="*/ 185738 h 276958"/>
                  <a:gd name="connsiteX10" fmla="*/ 0 w 388062"/>
                  <a:gd name="connsiteY10" fmla="*/ 184089 h 27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062" h="276958">
                    <a:moveTo>
                      <a:pt x="0" y="0"/>
                    </a:moveTo>
                    <a:lnTo>
                      <a:pt x="388062" y="0"/>
                    </a:lnTo>
                    <a:lnTo>
                      <a:pt x="388062" y="184089"/>
                    </a:lnTo>
                    <a:lnTo>
                      <a:pt x="388062" y="185738"/>
                    </a:lnTo>
                    <a:lnTo>
                      <a:pt x="387366" y="185738"/>
                    </a:lnTo>
                    <a:lnTo>
                      <a:pt x="372814" y="220238"/>
                    </a:lnTo>
                    <a:cubicBezTo>
                      <a:pt x="343358" y="253570"/>
                      <a:pt x="274401" y="276958"/>
                      <a:pt x="194031" y="276958"/>
                    </a:cubicBezTo>
                    <a:cubicBezTo>
                      <a:pt x="113661" y="276958"/>
                      <a:pt x="44704" y="253570"/>
                      <a:pt x="15248" y="220238"/>
                    </a:cubicBezTo>
                    <a:lnTo>
                      <a:pt x="696" y="185738"/>
                    </a:lnTo>
                    <a:lnTo>
                      <a:pt x="0" y="185738"/>
                    </a:lnTo>
                    <a:lnTo>
                      <a:pt x="0" y="184089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Parallelogram 172"/>
              <p:cNvSpPr/>
              <p:nvPr/>
            </p:nvSpPr>
            <p:spPr>
              <a:xfrm rot="1082425">
                <a:off x="2056661" y="1998706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7" name="Freeform 146"/>
            <p:cNvSpPr/>
            <p:nvPr/>
          </p:nvSpPr>
          <p:spPr>
            <a:xfrm rot="1039240">
              <a:off x="6968776" y="1829848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Freeform 147"/>
            <p:cNvSpPr/>
            <p:nvPr/>
          </p:nvSpPr>
          <p:spPr>
            <a:xfrm rot="20560760" flipH="1">
              <a:off x="7487076" y="1829847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71"/>
            <p:cNvSpPr/>
            <p:nvPr/>
          </p:nvSpPr>
          <p:spPr>
            <a:xfrm>
              <a:off x="7014677" y="2922830"/>
              <a:ext cx="853352" cy="860583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7272444" y="2847364"/>
              <a:ext cx="347472" cy="130976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71"/>
            <p:cNvSpPr/>
            <p:nvPr/>
          </p:nvSpPr>
          <p:spPr>
            <a:xfrm rot="9659936">
              <a:off x="7019023" y="2881570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71"/>
            <p:cNvSpPr/>
            <p:nvPr/>
          </p:nvSpPr>
          <p:spPr>
            <a:xfrm rot="11940064" flipH="1">
              <a:off x="7540102" y="2876515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7247490" y="2853016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H="1">
              <a:off x="7537461" y="2849584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flipV="1">
              <a:off x="7330930" y="3008450"/>
              <a:ext cx="211674" cy="3441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9" name="Rectangle 4"/>
            <p:cNvSpPr/>
            <p:nvPr/>
          </p:nvSpPr>
          <p:spPr>
            <a:xfrm>
              <a:off x="7272444" y="3353122"/>
              <a:ext cx="300776" cy="430292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34D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30"/>
            <p:cNvSpPr/>
            <p:nvPr/>
          </p:nvSpPr>
          <p:spPr>
            <a:xfrm rot="598340">
              <a:off x="6874973" y="3271303"/>
              <a:ext cx="150959" cy="425546"/>
            </a:xfrm>
            <a:custGeom>
              <a:avLst/>
              <a:gdLst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0 w 150959"/>
                <a:gd name="connsiteY3" fmla="*/ 431319 h 431319"/>
                <a:gd name="connsiteX4" fmla="*/ 0 w 150959"/>
                <a:gd name="connsiteY4" fmla="*/ 0 h 431319"/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32834 w 150959"/>
                <a:gd name="connsiteY3" fmla="*/ 425546 h 431319"/>
                <a:gd name="connsiteX4" fmla="*/ 0 w 150959"/>
                <a:gd name="connsiteY4" fmla="*/ 0 h 431319"/>
                <a:gd name="connsiteX0" fmla="*/ 0 w 150959"/>
                <a:gd name="connsiteY0" fmla="*/ 0 h 425546"/>
                <a:gd name="connsiteX1" fmla="*/ 150959 w 150959"/>
                <a:gd name="connsiteY1" fmla="*/ 0 h 425546"/>
                <a:gd name="connsiteX2" fmla="*/ 124207 w 150959"/>
                <a:gd name="connsiteY2" fmla="*/ 416680 h 425546"/>
                <a:gd name="connsiteX3" fmla="*/ 32834 w 150959"/>
                <a:gd name="connsiteY3" fmla="*/ 425546 h 425546"/>
                <a:gd name="connsiteX4" fmla="*/ 0 w 150959"/>
                <a:gd name="connsiteY4" fmla="*/ 0 h 42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59" h="425546">
                  <a:moveTo>
                    <a:pt x="0" y="0"/>
                  </a:moveTo>
                  <a:lnTo>
                    <a:pt x="150959" y="0"/>
                  </a:lnTo>
                  <a:lnTo>
                    <a:pt x="124207" y="416680"/>
                  </a:lnTo>
                  <a:lnTo>
                    <a:pt x="32834" y="4255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4"/>
            <p:cNvSpPr/>
            <p:nvPr/>
          </p:nvSpPr>
          <p:spPr>
            <a:xfrm>
              <a:off x="7330973" y="3498998"/>
              <a:ext cx="195302" cy="279400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82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30"/>
            <p:cNvSpPr/>
            <p:nvPr/>
          </p:nvSpPr>
          <p:spPr>
            <a:xfrm rot="21001660" flipH="1">
              <a:off x="7888054" y="3277122"/>
              <a:ext cx="150959" cy="425546"/>
            </a:xfrm>
            <a:custGeom>
              <a:avLst/>
              <a:gdLst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0 w 150959"/>
                <a:gd name="connsiteY3" fmla="*/ 431319 h 431319"/>
                <a:gd name="connsiteX4" fmla="*/ 0 w 150959"/>
                <a:gd name="connsiteY4" fmla="*/ 0 h 431319"/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32834 w 150959"/>
                <a:gd name="connsiteY3" fmla="*/ 425546 h 431319"/>
                <a:gd name="connsiteX4" fmla="*/ 0 w 150959"/>
                <a:gd name="connsiteY4" fmla="*/ 0 h 431319"/>
                <a:gd name="connsiteX0" fmla="*/ 0 w 150959"/>
                <a:gd name="connsiteY0" fmla="*/ 0 h 425546"/>
                <a:gd name="connsiteX1" fmla="*/ 150959 w 150959"/>
                <a:gd name="connsiteY1" fmla="*/ 0 h 425546"/>
                <a:gd name="connsiteX2" fmla="*/ 124207 w 150959"/>
                <a:gd name="connsiteY2" fmla="*/ 416680 h 425546"/>
                <a:gd name="connsiteX3" fmla="*/ 32834 w 150959"/>
                <a:gd name="connsiteY3" fmla="*/ 425546 h 425546"/>
                <a:gd name="connsiteX4" fmla="*/ 0 w 150959"/>
                <a:gd name="connsiteY4" fmla="*/ 0 h 42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59" h="425546">
                  <a:moveTo>
                    <a:pt x="0" y="0"/>
                  </a:moveTo>
                  <a:lnTo>
                    <a:pt x="150959" y="0"/>
                  </a:lnTo>
                  <a:lnTo>
                    <a:pt x="124207" y="416680"/>
                  </a:lnTo>
                  <a:lnTo>
                    <a:pt x="32834" y="4255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3" name="Group 162"/>
            <p:cNvGrpSpPr/>
            <p:nvPr/>
          </p:nvGrpSpPr>
          <p:grpSpPr>
            <a:xfrm>
              <a:off x="6560126" y="2345050"/>
              <a:ext cx="914400" cy="1339957"/>
              <a:chOff x="1434938" y="2178156"/>
              <a:chExt cx="914400" cy="1339957"/>
            </a:xfrm>
          </p:grpSpPr>
          <p:sp>
            <p:nvSpPr>
              <p:cNvPr id="167" name="Isosceles Triangle 11"/>
              <p:cNvSpPr/>
              <p:nvPr/>
            </p:nvSpPr>
            <p:spPr>
              <a:xfrm>
                <a:off x="1643250" y="2762127"/>
                <a:ext cx="307190" cy="400155"/>
              </a:xfrm>
              <a:custGeom>
                <a:avLst/>
                <a:gdLst>
                  <a:gd name="connsiteX0" fmla="*/ 0 w 378627"/>
                  <a:gd name="connsiteY0" fmla="*/ 368264 h 368264"/>
                  <a:gd name="connsiteX1" fmla="*/ 189314 w 378627"/>
                  <a:gd name="connsiteY1" fmla="*/ 0 h 368264"/>
                  <a:gd name="connsiteX2" fmla="*/ 378627 w 378627"/>
                  <a:gd name="connsiteY2" fmla="*/ 368264 h 368264"/>
                  <a:gd name="connsiteX3" fmla="*/ 0 w 378627"/>
                  <a:gd name="connsiteY3" fmla="*/ 368264 h 368264"/>
                  <a:gd name="connsiteX0" fmla="*/ 0 w 364340"/>
                  <a:gd name="connsiteY0" fmla="*/ 368264 h 368264"/>
                  <a:gd name="connsiteX1" fmla="*/ 189314 w 364340"/>
                  <a:gd name="connsiteY1" fmla="*/ 0 h 368264"/>
                  <a:gd name="connsiteX2" fmla="*/ 364340 w 364340"/>
                  <a:gd name="connsiteY2" fmla="*/ 368264 h 368264"/>
                  <a:gd name="connsiteX3" fmla="*/ 0 w 364340"/>
                  <a:gd name="connsiteY3" fmla="*/ 368264 h 368264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71481"/>
                  <a:gd name="connsiteX1" fmla="*/ 246464 w 283378"/>
                  <a:gd name="connsiteY1" fmla="*/ 0 h 371481"/>
                  <a:gd name="connsiteX2" fmla="*/ 283378 w 283378"/>
                  <a:gd name="connsiteY2" fmla="*/ 353976 h 371481"/>
                  <a:gd name="connsiteX3" fmla="*/ 0 w 283378"/>
                  <a:gd name="connsiteY3" fmla="*/ 349213 h 371481"/>
                  <a:gd name="connsiteX0" fmla="*/ 0 w 283378"/>
                  <a:gd name="connsiteY0" fmla="*/ 349213 h 374794"/>
                  <a:gd name="connsiteX1" fmla="*/ 246464 w 283378"/>
                  <a:gd name="connsiteY1" fmla="*/ 0 h 374794"/>
                  <a:gd name="connsiteX2" fmla="*/ 283378 w 283378"/>
                  <a:gd name="connsiteY2" fmla="*/ 353976 h 374794"/>
                  <a:gd name="connsiteX3" fmla="*/ 0 w 283378"/>
                  <a:gd name="connsiteY3" fmla="*/ 349213 h 374794"/>
                  <a:gd name="connsiteX0" fmla="*/ 0 w 307190"/>
                  <a:gd name="connsiteY0" fmla="*/ 349213 h 396987"/>
                  <a:gd name="connsiteX1" fmla="*/ 246464 w 307190"/>
                  <a:gd name="connsiteY1" fmla="*/ 0 h 396987"/>
                  <a:gd name="connsiteX2" fmla="*/ 307190 w 307190"/>
                  <a:gd name="connsiteY2" fmla="*/ 382551 h 396987"/>
                  <a:gd name="connsiteX3" fmla="*/ 0 w 307190"/>
                  <a:gd name="connsiteY3" fmla="*/ 349213 h 396987"/>
                  <a:gd name="connsiteX0" fmla="*/ 0 w 307190"/>
                  <a:gd name="connsiteY0" fmla="*/ 349213 h 400155"/>
                  <a:gd name="connsiteX1" fmla="*/ 246464 w 307190"/>
                  <a:gd name="connsiteY1" fmla="*/ 0 h 400155"/>
                  <a:gd name="connsiteX2" fmla="*/ 307190 w 307190"/>
                  <a:gd name="connsiteY2" fmla="*/ 382551 h 400155"/>
                  <a:gd name="connsiteX3" fmla="*/ 0 w 307190"/>
                  <a:gd name="connsiteY3" fmla="*/ 349213 h 4001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7190" h="400155">
                    <a:moveTo>
                      <a:pt x="0" y="349213"/>
                    </a:moveTo>
                    <a:cubicBezTo>
                      <a:pt x="175817" y="245508"/>
                      <a:pt x="170659" y="160855"/>
                      <a:pt x="246464" y="0"/>
                    </a:cubicBezTo>
                    <a:lnTo>
                      <a:pt x="307190" y="382551"/>
                    </a:lnTo>
                    <a:cubicBezTo>
                      <a:pt x="207968" y="423826"/>
                      <a:pt x="99222" y="384139"/>
                      <a:pt x="0" y="349213"/>
                    </a:cubicBezTo>
                    <a:close/>
                  </a:path>
                </a:pathLst>
              </a:custGeom>
              <a:solidFill>
                <a:srgbClr val="5EC6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Arc 167"/>
              <p:cNvSpPr/>
              <p:nvPr/>
            </p:nvSpPr>
            <p:spPr>
              <a:xfrm rot="7282502">
                <a:off x="1434938" y="2178156"/>
                <a:ext cx="914400" cy="914400"/>
              </a:xfrm>
              <a:prstGeom prst="arc">
                <a:avLst>
                  <a:gd name="adj1" fmla="val 19414106"/>
                  <a:gd name="adj2" fmla="val 21038236"/>
                </a:avLst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9" name="Straight Connector 168"/>
              <p:cNvCxnSpPr/>
              <p:nvPr/>
            </p:nvCxnSpPr>
            <p:spPr>
              <a:xfrm>
                <a:off x="1925476" y="3019425"/>
                <a:ext cx="33605" cy="498688"/>
              </a:xfrm>
              <a:prstGeom prst="line">
                <a:avLst/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64" name="Isosceles Triangle 11"/>
            <p:cNvSpPr/>
            <p:nvPr/>
          </p:nvSpPr>
          <p:spPr>
            <a:xfrm flipH="1">
              <a:off x="7807114" y="2925624"/>
              <a:ext cx="307190" cy="400155"/>
            </a:xfrm>
            <a:custGeom>
              <a:avLst/>
              <a:gdLst>
                <a:gd name="connsiteX0" fmla="*/ 0 w 378627"/>
                <a:gd name="connsiteY0" fmla="*/ 368264 h 368264"/>
                <a:gd name="connsiteX1" fmla="*/ 189314 w 378627"/>
                <a:gd name="connsiteY1" fmla="*/ 0 h 368264"/>
                <a:gd name="connsiteX2" fmla="*/ 378627 w 378627"/>
                <a:gd name="connsiteY2" fmla="*/ 368264 h 368264"/>
                <a:gd name="connsiteX3" fmla="*/ 0 w 378627"/>
                <a:gd name="connsiteY3" fmla="*/ 368264 h 368264"/>
                <a:gd name="connsiteX0" fmla="*/ 0 w 364340"/>
                <a:gd name="connsiteY0" fmla="*/ 368264 h 368264"/>
                <a:gd name="connsiteX1" fmla="*/ 189314 w 364340"/>
                <a:gd name="connsiteY1" fmla="*/ 0 h 368264"/>
                <a:gd name="connsiteX2" fmla="*/ 364340 w 364340"/>
                <a:gd name="connsiteY2" fmla="*/ 368264 h 368264"/>
                <a:gd name="connsiteX3" fmla="*/ 0 w 364340"/>
                <a:gd name="connsiteY3" fmla="*/ 368264 h 368264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71481"/>
                <a:gd name="connsiteX1" fmla="*/ 246464 w 283378"/>
                <a:gd name="connsiteY1" fmla="*/ 0 h 371481"/>
                <a:gd name="connsiteX2" fmla="*/ 283378 w 283378"/>
                <a:gd name="connsiteY2" fmla="*/ 353976 h 371481"/>
                <a:gd name="connsiteX3" fmla="*/ 0 w 283378"/>
                <a:gd name="connsiteY3" fmla="*/ 349213 h 371481"/>
                <a:gd name="connsiteX0" fmla="*/ 0 w 283378"/>
                <a:gd name="connsiteY0" fmla="*/ 349213 h 374794"/>
                <a:gd name="connsiteX1" fmla="*/ 246464 w 283378"/>
                <a:gd name="connsiteY1" fmla="*/ 0 h 374794"/>
                <a:gd name="connsiteX2" fmla="*/ 283378 w 283378"/>
                <a:gd name="connsiteY2" fmla="*/ 353976 h 374794"/>
                <a:gd name="connsiteX3" fmla="*/ 0 w 283378"/>
                <a:gd name="connsiteY3" fmla="*/ 349213 h 374794"/>
                <a:gd name="connsiteX0" fmla="*/ 0 w 307190"/>
                <a:gd name="connsiteY0" fmla="*/ 349213 h 396987"/>
                <a:gd name="connsiteX1" fmla="*/ 246464 w 307190"/>
                <a:gd name="connsiteY1" fmla="*/ 0 h 396987"/>
                <a:gd name="connsiteX2" fmla="*/ 307190 w 307190"/>
                <a:gd name="connsiteY2" fmla="*/ 382551 h 396987"/>
                <a:gd name="connsiteX3" fmla="*/ 0 w 307190"/>
                <a:gd name="connsiteY3" fmla="*/ 349213 h 396987"/>
                <a:gd name="connsiteX0" fmla="*/ 0 w 307190"/>
                <a:gd name="connsiteY0" fmla="*/ 349213 h 400155"/>
                <a:gd name="connsiteX1" fmla="*/ 246464 w 307190"/>
                <a:gd name="connsiteY1" fmla="*/ 0 h 400155"/>
                <a:gd name="connsiteX2" fmla="*/ 307190 w 307190"/>
                <a:gd name="connsiteY2" fmla="*/ 382551 h 400155"/>
                <a:gd name="connsiteX3" fmla="*/ 0 w 307190"/>
                <a:gd name="connsiteY3" fmla="*/ 349213 h 400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190" h="400155">
                  <a:moveTo>
                    <a:pt x="0" y="349213"/>
                  </a:moveTo>
                  <a:cubicBezTo>
                    <a:pt x="175817" y="245508"/>
                    <a:pt x="170659" y="160855"/>
                    <a:pt x="246464" y="0"/>
                  </a:cubicBezTo>
                  <a:lnTo>
                    <a:pt x="307190" y="382551"/>
                  </a:lnTo>
                  <a:cubicBezTo>
                    <a:pt x="207968" y="423826"/>
                    <a:pt x="99222" y="384139"/>
                    <a:pt x="0" y="349213"/>
                  </a:cubicBez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Arc 164"/>
            <p:cNvSpPr/>
            <p:nvPr/>
          </p:nvSpPr>
          <p:spPr>
            <a:xfrm rot="14317498" flipH="1">
              <a:off x="7408216" y="2341653"/>
              <a:ext cx="914400" cy="914400"/>
            </a:xfrm>
            <a:prstGeom prst="arc">
              <a:avLst>
                <a:gd name="adj1" fmla="val 19630839"/>
                <a:gd name="adj2" fmla="val 21038236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6" name="Straight Connector 165"/>
            <p:cNvCxnSpPr/>
            <p:nvPr/>
          </p:nvCxnSpPr>
          <p:spPr>
            <a:xfrm flipH="1">
              <a:off x="7821304" y="3182758"/>
              <a:ext cx="33605" cy="498688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240" name="Group 239"/>
            <p:cNvGrpSpPr/>
            <p:nvPr/>
          </p:nvGrpSpPr>
          <p:grpSpPr>
            <a:xfrm>
              <a:off x="7225774" y="2198205"/>
              <a:ext cx="117998" cy="117998"/>
              <a:chOff x="8035075" y="219075"/>
              <a:chExt cx="125725" cy="125725"/>
            </a:xfrm>
          </p:grpSpPr>
          <p:sp>
            <p:nvSpPr>
              <p:cNvPr id="241" name="Oval 240"/>
              <p:cNvSpPr/>
              <p:nvPr/>
            </p:nvSpPr>
            <p:spPr>
              <a:xfrm>
                <a:off x="8035075" y="219075"/>
                <a:ext cx="125725" cy="125725"/>
              </a:xfrm>
              <a:prstGeom prst="ellipse">
                <a:avLst/>
              </a:prstGeom>
              <a:solidFill>
                <a:srgbClr val="3C38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Oval 241"/>
              <p:cNvSpPr/>
              <p:nvPr/>
            </p:nvSpPr>
            <p:spPr>
              <a:xfrm>
                <a:off x="8081944" y="241174"/>
                <a:ext cx="45719" cy="45719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oup 242"/>
            <p:cNvGrpSpPr/>
            <p:nvPr/>
          </p:nvGrpSpPr>
          <p:grpSpPr>
            <a:xfrm>
              <a:off x="7561957" y="2199008"/>
              <a:ext cx="117998" cy="117998"/>
              <a:chOff x="8035075" y="219075"/>
              <a:chExt cx="125725" cy="125725"/>
            </a:xfrm>
          </p:grpSpPr>
          <p:sp>
            <p:nvSpPr>
              <p:cNvPr id="244" name="Oval 243"/>
              <p:cNvSpPr/>
              <p:nvPr/>
            </p:nvSpPr>
            <p:spPr>
              <a:xfrm>
                <a:off x="8035075" y="219075"/>
                <a:ext cx="125725" cy="125725"/>
              </a:xfrm>
              <a:prstGeom prst="ellipse">
                <a:avLst/>
              </a:prstGeom>
              <a:solidFill>
                <a:srgbClr val="3C38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5" name="Oval 244"/>
              <p:cNvSpPr/>
              <p:nvPr/>
            </p:nvSpPr>
            <p:spPr>
              <a:xfrm>
                <a:off x="8081944" y="241174"/>
                <a:ext cx="45719" cy="45719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4" name="Parallelogram 143"/>
            <p:cNvSpPr/>
            <p:nvPr/>
          </p:nvSpPr>
          <p:spPr>
            <a:xfrm rot="1082425">
              <a:off x="7176976" y="2165599"/>
              <a:ext cx="73261" cy="247319"/>
            </a:xfrm>
            <a:prstGeom prst="parallelogram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Freeform 247"/>
            <p:cNvSpPr/>
            <p:nvPr/>
          </p:nvSpPr>
          <p:spPr>
            <a:xfrm>
              <a:off x="7358555" y="2514544"/>
              <a:ext cx="166782" cy="73955"/>
            </a:xfrm>
            <a:custGeom>
              <a:avLst/>
              <a:gdLst>
                <a:gd name="connsiteX0" fmla="*/ 0 w 280987"/>
                <a:gd name="connsiteY0" fmla="*/ 71997 h 100572"/>
                <a:gd name="connsiteX1" fmla="*/ 61912 w 280987"/>
                <a:gd name="connsiteY1" fmla="*/ 5322 h 100572"/>
                <a:gd name="connsiteX2" fmla="*/ 147637 w 280987"/>
                <a:gd name="connsiteY2" fmla="*/ 57710 h 100572"/>
                <a:gd name="connsiteX3" fmla="*/ 209550 w 280987"/>
                <a:gd name="connsiteY3" fmla="*/ 560 h 100572"/>
                <a:gd name="connsiteX4" fmla="*/ 280987 w 280987"/>
                <a:gd name="connsiteY4" fmla="*/ 100572 h 100572"/>
                <a:gd name="connsiteX5" fmla="*/ 280987 w 280987"/>
                <a:gd name="connsiteY5" fmla="*/ 100572 h 100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0987" h="100572">
                  <a:moveTo>
                    <a:pt x="0" y="71997"/>
                  </a:moveTo>
                  <a:cubicBezTo>
                    <a:pt x="18653" y="39850"/>
                    <a:pt x="37306" y="7703"/>
                    <a:pt x="61912" y="5322"/>
                  </a:cubicBezTo>
                  <a:cubicBezTo>
                    <a:pt x="86518" y="2941"/>
                    <a:pt x="123031" y="58504"/>
                    <a:pt x="147637" y="57710"/>
                  </a:cubicBezTo>
                  <a:cubicBezTo>
                    <a:pt x="172243" y="56916"/>
                    <a:pt x="187325" y="-6584"/>
                    <a:pt x="209550" y="560"/>
                  </a:cubicBezTo>
                  <a:cubicBezTo>
                    <a:pt x="231775" y="7704"/>
                    <a:pt x="280987" y="100572"/>
                    <a:pt x="280987" y="100572"/>
                  </a:cubicBezTo>
                  <a:lnTo>
                    <a:pt x="280987" y="100572"/>
                  </a:lnTo>
                </a:path>
              </a:pathLst>
            </a:custGeom>
            <a:ln w="19050">
              <a:solidFill>
                <a:srgbClr val="9A141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9" name="Arc 248"/>
            <p:cNvSpPr/>
            <p:nvPr/>
          </p:nvSpPr>
          <p:spPr>
            <a:xfrm rot="6883623">
              <a:off x="6540357" y="1396860"/>
              <a:ext cx="734459" cy="938412"/>
            </a:xfrm>
            <a:prstGeom prst="arc">
              <a:avLst>
                <a:gd name="adj1" fmla="val 16634075"/>
                <a:gd name="adj2" fmla="val 18868402"/>
              </a:avLst>
            </a:prstGeom>
            <a:ln w="19050">
              <a:solidFill>
                <a:srgbClr val="8320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Arc 249"/>
            <p:cNvSpPr/>
            <p:nvPr/>
          </p:nvSpPr>
          <p:spPr>
            <a:xfrm rot="14716377" flipH="1">
              <a:off x="7631132" y="1410024"/>
              <a:ext cx="734459" cy="938412"/>
            </a:xfrm>
            <a:prstGeom prst="arc">
              <a:avLst>
                <a:gd name="adj1" fmla="val 16634075"/>
                <a:gd name="adj2" fmla="val 18868402"/>
              </a:avLst>
            </a:prstGeom>
            <a:ln w="19050">
              <a:solidFill>
                <a:srgbClr val="8320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4" name="Rectangle 183"/>
          <p:cNvSpPr/>
          <p:nvPr/>
        </p:nvSpPr>
        <p:spPr>
          <a:xfrm>
            <a:off x="6219346" y="3752945"/>
            <a:ext cx="2452688" cy="2381383"/>
          </a:xfrm>
          <a:prstGeom prst="rect">
            <a:avLst/>
          </a:prstGeom>
          <a:solidFill>
            <a:srgbClr val="FFE8BE"/>
          </a:solidFill>
          <a:ln>
            <a:solidFill>
              <a:srgbClr val="FFE8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6498181" y="3853451"/>
            <a:ext cx="1837154" cy="3042649"/>
            <a:chOff x="6498181" y="3853451"/>
            <a:chExt cx="1837154" cy="3042649"/>
          </a:xfrm>
        </p:grpSpPr>
        <p:sp>
          <p:nvSpPr>
            <p:cNvPr id="186" name="Oval 21"/>
            <p:cNvSpPr/>
            <p:nvPr/>
          </p:nvSpPr>
          <p:spPr>
            <a:xfrm>
              <a:off x="6772719" y="3853451"/>
              <a:ext cx="1314598" cy="1135607"/>
            </a:xfrm>
            <a:custGeom>
              <a:avLst/>
              <a:gdLst>
                <a:gd name="connsiteX0" fmla="*/ 0 w 1267789"/>
                <a:gd name="connsiteY0" fmla="*/ 506247 h 1012494"/>
                <a:gd name="connsiteX1" fmla="*/ 633895 w 1267789"/>
                <a:gd name="connsiteY1" fmla="*/ 0 h 1012494"/>
                <a:gd name="connsiteX2" fmla="*/ 1267790 w 1267789"/>
                <a:gd name="connsiteY2" fmla="*/ 506247 h 1012494"/>
                <a:gd name="connsiteX3" fmla="*/ 633895 w 1267789"/>
                <a:gd name="connsiteY3" fmla="*/ 1012494 h 1012494"/>
                <a:gd name="connsiteX4" fmla="*/ 0 w 1267789"/>
                <a:gd name="connsiteY4" fmla="*/ 506247 h 1012494"/>
                <a:gd name="connsiteX0" fmla="*/ 0 w 1272553"/>
                <a:gd name="connsiteY0" fmla="*/ 506373 h 1012770"/>
                <a:gd name="connsiteX1" fmla="*/ 633895 w 1272553"/>
                <a:gd name="connsiteY1" fmla="*/ 126 h 1012770"/>
                <a:gd name="connsiteX2" fmla="*/ 1272553 w 1272553"/>
                <a:gd name="connsiteY2" fmla="*/ 544473 h 1012770"/>
                <a:gd name="connsiteX3" fmla="*/ 633895 w 1272553"/>
                <a:gd name="connsiteY3" fmla="*/ 1012620 h 1012770"/>
                <a:gd name="connsiteX4" fmla="*/ 0 w 1272553"/>
                <a:gd name="connsiteY4" fmla="*/ 506373 h 1012770"/>
                <a:gd name="connsiteX0" fmla="*/ 15801 w 1288354"/>
                <a:gd name="connsiteY0" fmla="*/ 506640 h 1013037"/>
                <a:gd name="connsiteX1" fmla="*/ 649696 w 1288354"/>
                <a:gd name="connsiteY1" fmla="*/ 393 h 1013037"/>
                <a:gd name="connsiteX2" fmla="*/ 1288354 w 1288354"/>
                <a:gd name="connsiteY2" fmla="*/ 544740 h 1013037"/>
                <a:gd name="connsiteX3" fmla="*/ 649696 w 1288354"/>
                <a:gd name="connsiteY3" fmla="*/ 1012887 h 1013037"/>
                <a:gd name="connsiteX4" fmla="*/ 15801 w 1288354"/>
                <a:gd name="connsiteY4" fmla="*/ 506640 h 1013037"/>
                <a:gd name="connsiteX0" fmla="*/ 15801 w 1301887"/>
                <a:gd name="connsiteY0" fmla="*/ 506640 h 1013037"/>
                <a:gd name="connsiteX1" fmla="*/ 649696 w 1301887"/>
                <a:gd name="connsiteY1" fmla="*/ 393 h 1013037"/>
                <a:gd name="connsiteX2" fmla="*/ 1288354 w 1301887"/>
                <a:gd name="connsiteY2" fmla="*/ 544740 h 1013037"/>
                <a:gd name="connsiteX3" fmla="*/ 649696 w 1301887"/>
                <a:gd name="connsiteY3" fmla="*/ 1012887 h 1013037"/>
                <a:gd name="connsiteX4" fmla="*/ 15801 w 1301887"/>
                <a:gd name="connsiteY4" fmla="*/ 506640 h 1013037"/>
                <a:gd name="connsiteX0" fmla="*/ 15801 w 1308635"/>
                <a:gd name="connsiteY0" fmla="*/ 506640 h 1013037"/>
                <a:gd name="connsiteX1" fmla="*/ 649696 w 1308635"/>
                <a:gd name="connsiteY1" fmla="*/ 393 h 1013037"/>
                <a:gd name="connsiteX2" fmla="*/ 1288354 w 1308635"/>
                <a:gd name="connsiteY2" fmla="*/ 544740 h 1013037"/>
                <a:gd name="connsiteX3" fmla="*/ 649696 w 1308635"/>
                <a:gd name="connsiteY3" fmla="*/ 1012887 h 1013037"/>
                <a:gd name="connsiteX4" fmla="*/ 15801 w 1308635"/>
                <a:gd name="connsiteY4" fmla="*/ 506640 h 1013037"/>
                <a:gd name="connsiteX0" fmla="*/ 15744 w 1294662"/>
                <a:gd name="connsiteY0" fmla="*/ 506723 h 1013159"/>
                <a:gd name="connsiteX1" fmla="*/ 649639 w 1294662"/>
                <a:gd name="connsiteY1" fmla="*/ 476 h 1013159"/>
                <a:gd name="connsiteX2" fmla="*/ 1274010 w 1294662"/>
                <a:gd name="connsiteY2" fmla="*/ 549138 h 1013159"/>
                <a:gd name="connsiteX3" fmla="*/ 649639 w 1294662"/>
                <a:gd name="connsiteY3" fmla="*/ 1012970 h 1013159"/>
                <a:gd name="connsiteX4" fmla="*/ 15744 w 1294662"/>
                <a:gd name="connsiteY4" fmla="*/ 506723 h 1013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4662" h="1013159">
                  <a:moveTo>
                    <a:pt x="15744" y="506723"/>
                  </a:moveTo>
                  <a:cubicBezTo>
                    <a:pt x="-98556" y="60443"/>
                    <a:pt x="439928" y="-6593"/>
                    <a:pt x="649639" y="476"/>
                  </a:cubicBezTo>
                  <a:cubicBezTo>
                    <a:pt x="859350" y="7545"/>
                    <a:pt x="1407360" y="79046"/>
                    <a:pt x="1274010" y="549138"/>
                  </a:cubicBezTo>
                  <a:cubicBezTo>
                    <a:pt x="1274010" y="828730"/>
                    <a:pt x="859350" y="1020039"/>
                    <a:pt x="649639" y="1012970"/>
                  </a:cubicBezTo>
                  <a:cubicBezTo>
                    <a:pt x="439928" y="1005901"/>
                    <a:pt x="130044" y="953003"/>
                    <a:pt x="15744" y="506723"/>
                  </a:cubicBezTo>
                  <a:close/>
                </a:path>
              </a:pathLst>
            </a:custGeom>
            <a:solidFill>
              <a:srgbClr val="EC017A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Teardrop 15"/>
            <p:cNvSpPr/>
            <p:nvPr/>
          </p:nvSpPr>
          <p:spPr>
            <a:xfrm rot="18734570">
              <a:off x="6535648" y="4588247"/>
              <a:ext cx="1804761" cy="1785898"/>
            </a:xfrm>
            <a:custGeom>
              <a:avLst/>
              <a:gdLst>
                <a:gd name="connsiteX0" fmla="*/ 0 w 1765300"/>
                <a:gd name="connsiteY0" fmla="*/ 831850 h 1663700"/>
                <a:gd name="connsiteX1" fmla="*/ 882650 w 1765300"/>
                <a:gd name="connsiteY1" fmla="*/ 0 h 1663700"/>
                <a:gd name="connsiteX2" fmla="*/ 1765300 w 1765300"/>
                <a:gd name="connsiteY2" fmla="*/ 0 h 1663700"/>
                <a:gd name="connsiteX3" fmla="*/ 1765300 w 1765300"/>
                <a:gd name="connsiteY3" fmla="*/ 831850 h 1663700"/>
                <a:gd name="connsiteX4" fmla="*/ 882650 w 1765300"/>
                <a:gd name="connsiteY4" fmla="*/ 1663700 h 1663700"/>
                <a:gd name="connsiteX5" fmla="*/ 0 w 1765300"/>
                <a:gd name="connsiteY5" fmla="*/ 831850 h 1663700"/>
                <a:gd name="connsiteX0" fmla="*/ 0 w 1779441"/>
                <a:gd name="connsiteY0" fmla="*/ 598101 h 1666261"/>
                <a:gd name="connsiteX1" fmla="*/ 896791 w 1779441"/>
                <a:gd name="connsiteY1" fmla="*/ 0 h 1666261"/>
                <a:gd name="connsiteX2" fmla="*/ 1779441 w 1779441"/>
                <a:gd name="connsiteY2" fmla="*/ 0 h 1666261"/>
                <a:gd name="connsiteX3" fmla="*/ 1779441 w 1779441"/>
                <a:gd name="connsiteY3" fmla="*/ 831850 h 1666261"/>
                <a:gd name="connsiteX4" fmla="*/ 896791 w 1779441"/>
                <a:gd name="connsiteY4" fmla="*/ 1663700 h 1666261"/>
                <a:gd name="connsiteX5" fmla="*/ 0 w 1779441"/>
                <a:gd name="connsiteY5" fmla="*/ 598101 h 1666261"/>
                <a:gd name="connsiteX0" fmla="*/ 1693 w 1781134"/>
                <a:gd name="connsiteY0" fmla="*/ 598101 h 1803577"/>
                <a:gd name="connsiteX1" fmla="*/ 898484 w 1781134"/>
                <a:gd name="connsiteY1" fmla="*/ 0 h 1803577"/>
                <a:gd name="connsiteX2" fmla="*/ 1781134 w 1781134"/>
                <a:gd name="connsiteY2" fmla="*/ 0 h 1803577"/>
                <a:gd name="connsiteX3" fmla="*/ 1781134 w 1781134"/>
                <a:gd name="connsiteY3" fmla="*/ 831850 h 1803577"/>
                <a:gd name="connsiteX4" fmla="*/ 1093821 w 1781134"/>
                <a:gd name="connsiteY4" fmla="*/ 1801617 h 1803577"/>
                <a:gd name="connsiteX5" fmla="*/ 1693 w 1781134"/>
                <a:gd name="connsiteY5" fmla="*/ 598101 h 1803577"/>
                <a:gd name="connsiteX0" fmla="*/ 2848 w 1782289"/>
                <a:gd name="connsiteY0" fmla="*/ 598101 h 1786705"/>
                <a:gd name="connsiteX1" fmla="*/ 899639 w 1782289"/>
                <a:gd name="connsiteY1" fmla="*/ 0 h 1786705"/>
                <a:gd name="connsiteX2" fmla="*/ 1782289 w 1782289"/>
                <a:gd name="connsiteY2" fmla="*/ 0 h 1786705"/>
                <a:gd name="connsiteX3" fmla="*/ 1782289 w 1782289"/>
                <a:gd name="connsiteY3" fmla="*/ 831850 h 1786705"/>
                <a:gd name="connsiteX4" fmla="*/ 1158123 w 1782289"/>
                <a:gd name="connsiteY4" fmla="*/ 1784687 h 1786705"/>
                <a:gd name="connsiteX5" fmla="*/ 2848 w 1782289"/>
                <a:gd name="connsiteY5" fmla="*/ 598101 h 1786705"/>
                <a:gd name="connsiteX0" fmla="*/ 2723 w 1804979"/>
                <a:gd name="connsiteY0" fmla="*/ 620181 h 1786361"/>
                <a:gd name="connsiteX1" fmla="*/ 922329 w 1804979"/>
                <a:gd name="connsiteY1" fmla="*/ 0 h 1786361"/>
                <a:gd name="connsiteX2" fmla="*/ 1804979 w 1804979"/>
                <a:gd name="connsiteY2" fmla="*/ 0 h 1786361"/>
                <a:gd name="connsiteX3" fmla="*/ 1804979 w 1804979"/>
                <a:gd name="connsiteY3" fmla="*/ 831850 h 1786361"/>
                <a:gd name="connsiteX4" fmla="*/ 1180813 w 1804979"/>
                <a:gd name="connsiteY4" fmla="*/ 1784687 h 1786361"/>
                <a:gd name="connsiteX5" fmla="*/ 2723 w 1804979"/>
                <a:gd name="connsiteY5" fmla="*/ 620181 h 1786361"/>
                <a:gd name="connsiteX0" fmla="*/ 2505 w 1804761"/>
                <a:gd name="connsiteY0" fmla="*/ 620181 h 1786361"/>
                <a:gd name="connsiteX1" fmla="*/ 922111 w 1804761"/>
                <a:gd name="connsiteY1" fmla="*/ 0 h 1786361"/>
                <a:gd name="connsiteX2" fmla="*/ 1804761 w 1804761"/>
                <a:gd name="connsiteY2" fmla="*/ 0 h 1786361"/>
                <a:gd name="connsiteX3" fmla="*/ 1804761 w 1804761"/>
                <a:gd name="connsiteY3" fmla="*/ 831850 h 1786361"/>
                <a:gd name="connsiteX4" fmla="*/ 1180595 w 1804761"/>
                <a:gd name="connsiteY4" fmla="*/ 1784687 h 1786361"/>
                <a:gd name="connsiteX5" fmla="*/ 2505 w 1804761"/>
                <a:gd name="connsiteY5" fmla="*/ 620181 h 1786361"/>
                <a:gd name="connsiteX0" fmla="*/ 2505 w 1804761"/>
                <a:gd name="connsiteY0" fmla="*/ 620181 h 1785898"/>
                <a:gd name="connsiteX1" fmla="*/ 922111 w 1804761"/>
                <a:gd name="connsiteY1" fmla="*/ 0 h 1785898"/>
                <a:gd name="connsiteX2" fmla="*/ 1804761 w 1804761"/>
                <a:gd name="connsiteY2" fmla="*/ 0 h 1785898"/>
                <a:gd name="connsiteX3" fmla="*/ 1804761 w 1804761"/>
                <a:gd name="connsiteY3" fmla="*/ 831850 h 1785898"/>
                <a:gd name="connsiteX4" fmla="*/ 1180595 w 1804761"/>
                <a:gd name="connsiteY4" fmla="*/ 1784687 h 1785898"/>
                <a:gd name="connsiteX5" fmla="*/ 2505 w 1804761"/>
                <a:gd name="connsiteY5" fmla="*/ 620181 h 1785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04761" h="1785898">
                  <a:moveTo>
                    <a:pt x="2505" y="620181"/>
                  </a:moveTo>
                  <a:cubicBezTo>
                    <a:pt x="-38667" y="206005"/>
                    <a:pt x="434637" y="0"/>
                    <a:pt x="922111" y="0"/>
                  </a:cubicBezTo>
                  <a:lnTo>
                    <a:pt x="1804761" y="0"/>
                  </a:lnTo>
                  <a:lnTo>
                    <a:pt x="1804761" y="831850"/>
                  </a:lnTo>
                  <a:cubicBezTo>
                    <a:pt x="1804761" y="1291268"/>
                    <a:pt x="1500103" y="1748426"/>
                    <a:pt x="1180595" y="1784687"/>
                  </a:cubicBezTo>
                  <a:cubicBezTo>
                    <a:pt x="861087" y="1820948"/>
                    <a:pt x="43677" y="1034357"/>
                    <a:pt x="2505" y="620181"/>
                  </a:cubicBezTo>
                  <a:close/>
                </a:path>
              </a:pathLst>
            </a:custGeom>
            <a:solidFill>
              <a:srgbClr val="E95E1B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7322041" y="5174569"/>
              <a:ext cx="190706" cy="186305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ectangle 69"/>
            <p:cNvSpPr/>
            <p:nvPr/>
          </p:nvSpPr>
          <p:spPr>
            <a:xfrm>
              <a:off x="7322041" y="5093920"/>
              <a:ext cx="190706" cy="98714"/>
            </a:xfrm>
            <a:custGeom>
              <a:avLst/>
              <a:gdLst>
                <a:gd name="connsiteX0" fmla="*/ 0 w 190706"/>
                <a:gd name="connsiteY0" fmla="*/ 0 h 84427"/>
                <a:gd name="connsiteX1" fmla="*/ 190706 w 190706"/>
                <a:gd name="connsiteY1" fmla="*/ 0 h 84427"/>
                <a:gd name="connsiteX2" fmla="*/ 190706 w 190706"/>
                <a:gd name="connsiteY2" fmla="*/ 84427 h 84427"/>
                <a:gd name="connsiteX3" fmla="*/ 0 w 190706"/>
                <a:gd name="connsiteY3" fmla="*/ 84427 h 84427"/>
                <a:gd name="connsiteX4" fmla="*/ 0 w 190706"/>
                <a:gd name="connsiteY4" fmla="*/ 0 h 84427"/>
                <a:gd name="connsiteX0" fmla="*/ 0 w 190706"/>
                <a:gd name="connsiteY0" fmla="*/ 0 h 88660"/>
                <a:gd name="connsiteX1" fmla="*/ 190706 w 190706"/>
                <a:gd name="connsiteY1" fmla="*/ 0 h 88660"/>
                <a:gd name="connsiteX2" fmla="*/ 190706 w 190706"/>
                <a:gd name="connsiteY2" fmla="*/ 84427 h 88660"/>
                <a:gd name="connsiteX3" fmla="*/ 0 w 190706"/>
                <a:gd name="connsiteY3" fmla="*/ 84427 h 88660"/>
                <a:gd name="connsiteX4" fmla="*/ 0 w 190706"/>
                <a:gd name="connsiteY4" fmla="*/ 0 h 88660"/>
                <a:gd name="connsiteX0" fmla="*/ 0 w 190706"/>
                <a:gd name="connsiteY0" fmla="*/ 0 h 91570"/>
                <a:gd name="connsiteX1" fmla="*/ 190706 w 190706"/>
                <a:gd name="connsiteY1" fmla="*/ 0 h 91570"/>
                <a:gd name="connsiteX2" fmla="*/ 190706 w 190706"/>
                <a:gd name="connsiteY2" fmla="*/ 84427 h 91570"/>
                <a:gd name="connsiteX3" fmla="*/ 0 w 190706"/>
                <a:gd name="connsiteY3" fmla="*/ 84427 h 91570"/>
                <a:gd name="connsiteX4" fmla="*/ 0 w 190706"/>
                <a:gd name="connsiteY4" fmla="*/ 0 h 91570"/>
                <a:gd name="connsiteX0" fmla="*/ 0 w 190706"/>
                <a:gd name="connsiteY0" fmla="*/ 0 h 95425"/>
                <a:gd name="connsiteX1" fmla="*/ 190706 w 190706"/>
                <a:gd name="connsiteY1" fmla="*/ 0 h 95425"/>
                <a:gd name="connsiteX2" fmla="*/ 190706 w 190706"/>
                <a:gd name="connsiteY2" fmla="*/ 84427 h 95425"/>
                <a:gd name="connsiteX3" fmla="*/ 0 w 190706"/>
                <a:gd name="connsiteY3" fmla="*/ 84427 h 95425"/>
                <a:gd name="connsiteX4" fmla="*/ 0 w 190706"/>
                <a:gd name="connsiteY4" fmla="*/ 0 h 95425"/>
                <a:gd name="connsiteX0" fmla="*/ 0 w 190706"/>
                <a:gd name="connsiteY0" fmla="*/ 0 h 98714"/>
                <a:gd name="connsiteX1" fmla="*/ 190706 w 190706"/>
                <a:gd name="connsiteY1" fmla="*/ 0 h 98714"/>
                <a:gd name="connsiteX2" fmla="*/ 190706 w 190706"/>
                <a:gd name="connsiteY2" fmla="*/ 84427 h 98714"/>
                <a:gd name="connsiteX3" fmla="*/ 0 w 190706"/>
                <a:gd name="connsiteY3" fmla="*/ 84427 h 98714"/>
                <a:gd name="connsiteX4" fmla="*/ 0 w 190706"/>
                <a:gd name="connsiteY4" fmla="*/ 0 h 98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706" h="98714">
                  <a:moveTo>
                    <a:pt x="0" y="0"/>
                  </a:moveTo>
                  <a:lnTo>
                    <a:pt x="190706" y="0"/>
                  </a:lnTo>
                  <a:lnTo>
                    <a:pt x="190706" y="84427"/>
                  </a:lnTo>
                  <a:cubicBezTo>
                    <a:pt x="146187" y="103477"/>
                    <a:pt x="54044" y="103477"/>
                    <a:pt x="0" y="844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783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0" name="Group 189"/>
            <p:cNvGrpSpPr/>
            <p:nvPr/>
          </p:nvGrpSpPr>
          <p:grpSpPr>
            <a:xfrm flipH="1">
              <a:off x="7427427" y="4800538"/>
              <a:ext cx="907908" cy="1184838"/>
              <a:chOff x="1407969" y="2286333"/>
              <a:chExt cx="907908" cy="1184838"/>
            </a:xfrm>
          </p:grpSpPr>
          <p:sp>
            <p:nvSpPr>
              <p:cNvPr id="235" name="Freeform 234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Freeform 235"/>
              <p:cNvSpPr/>
              <p:nvPr/>
            </p:nvSpPr>
            <p:spPr>
              <a:xfrm>
                <a:off x="1407969" y="2286333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1" name="Group 190"/>
            <p:cNvGrpSpPr/>
            <p:nvPr/>
          </p:nvGrpSpPr>
          <p:grpSpPr>
            <a:xfrm>
              <a:off x="6498181" y="4838440"/>
              <a:ext cx="918925" cy="1173821"/>
              <a:chOff x="1396952" y="2297350"/>
              <a:chExt cx="918925" cy="1173821"/>
            </a:xfrm>
          </p:grpSpPr>
          <p:sp>
            <p:nvSpPr>
              <p:cNvPr id="233" name="Freeform 232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Freeform 233"/>
              <p:cNvSpPr/>
              <p:nvPr/>
            </p:nvSpPr>
            <p:spPr>
              <a:xfrm>
                <a:off x="1396952" y="2297350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2" name="Freeform 191"/>
            <p:cNvSpPr/>
            <p:nvPr/>
          </p:nvSpPr>
          <p:spPr>
            <a:xfrm>
              <a:off x="6914357" y="4293689"/>
              <a:ext cx="1016000" cy="851708"/>
            </a:xfrm>
            <a:custGeom>
              <a:avLst/>
              <a:gdLst>
                <a:gd name="connsiteX0" fmla="*/ 130177 w 1016000"/>
                <a:gd name="connsiteY0" fmla="*/ 0 h 927337"/>
                <a:gd name="connsiteX1" fmla="*/ 892173 w 1016000"/>
                <a:gd name="connsiteY1" fmla="*/ 0 h 927337"/>
                <a:gd name="connsiteX2" fmla="*/ 1016000 w 1016000"/>
                <a:gd name="connsiteY2" fmla="*/ 123827 h 927337"/>
                <a:gd name="connsiteX3" fmla="*/ 1009650 w 1016000"/>
                <a:gd name="connsiteY3" fmla="*/ 409573 h 927337"/>
                <a:gd name="connsiteX4" fmla="*/ 1007407 w 1016000"/>
                <a:gd name="connsiteY4" fmla="*/ 444351 h 927337"/>
                <a:gd name="connsiteX5" fmla="*/ 1003638 w 1016000"/>
                <a:gd name="connsiteY5" fmla="*/ 472863 h 927337"/>
                <a:gd name="connsiteX6" fmla="*/ 1009650 w 1016000"/>
                <a:gd name="connsiteY6" fmla="*/ 520878 h 927337"/>
                <a:gd name="connsiteX7" fmla="*/ 504825 w 1016000"/>
                <a:gd name="connsiteY7" fmla="*/ 927337 h 927337"/>
                <a:gd name="connsiteX8" fmla="*/ 0 w 1016000"/>
                <a:gd name="connsiteY8" fmla="*/ 520878 h 927337"/>
                <a:gd name="connsiteX9" fmla="*/ 7250 w 1016000"/>
                <a:gd name="connsiteY9" fmla="*/ 462971 h 927337"/>
                <a:gd name="connsiteX10" fmla="*/ 6350 w 1016000"/>
                <a:gd name="connsiteY10" fmla="*/ 454023 h 927337"/>
                <a:gd name="connsiteX11" fmla="*/ 6350 w 1016000"/>
                <a:gd name="connsiteY11" fmla="*/ 123827 h 927337"/>
                <a:gd name="connsiteX12" fmla="*/ 130177 w 1016000"/>
                <a:gd name="connsiteY12" fmla="*/ 0 h 927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16000" h="927337">
                  <a:moveTo>
                    <a:pt x="130177" y="0"/>
                  </a:moveTo>
                  <a:lnTo>
                    <a:pt x="892173" y="0"/>
                  </a:lnTo>
                  <a:cubicBezTo>
                    <a:pt x="960561" y="0"/>
                    <a:pt x="1016000" y="55439"/>
                    <a:pt x="1016000" y="123827"/>
                  </a:cubicBezTo>
                  <a:lnTo>
                    <a:pt x="1009650" y="409573"/>
                  </a:lnTo>
                  <a:cubicBezTo>
                    <a:pt x="1009650" y="418122"/>
                    <a:pt x="1008883" y="430040"/>
                    <a:pt x="1007407" y="444351"/>
                  </a:cubicBezTo>
                  <a:lnTo>
                    <a:pt x="1003638" y="472863"/>
                  </a:lnTo>
                  <a:lnTo>
                    <a:pt x="1009650" y="520878"/>
                  </a:lnTo>
                  <a:cubicBezTo>
                    <a:pt x="1009650" y="745359"/>
                    <a:pt x="783632" y="927337"/>
                    <a:pt x="504825" y="927337"/>
                  </a:cubicBezTo>
                  <a:cubicBezTo>
                    <a:pt x="226018" y="927337"/>
                    <a:pt x="0" y="745359"/>
                    <a:pt x="0" y="520878"/>
                  </a:cubicBezTo>
                  <a:lnTo>
                    <a:pt x="7250" y="462971"/>
                  </a:lnTo>
                  <a:lnTo>
                    <a:pt x="6350" y="454023"/>
                  </a:lnTo>
                  <a:lnTo>
                    <a:pt x="6350" y="123827"/>
                  </a:lnTo>
                  <a:cubicBezTo>
                    <a:pt x="6350" y="55439"/>
                    <a:pt x="61789" y="0"/>
                    <a:pt x="130177" y="0"/>
                  </a:cubicBez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Freeform 192"/>
            <p:cNvSpPr/>
            <p:nvPr/>
          </p:nvSpPr>
          <p:spPr>
            <a:xfrm>
              <a:off x="6835399" y="3986615"/>
              <a:ext cx="1205257" cy="799377"/>
            </a:xfrm>
            <a:custGeom>
              <a:avLst/>
              <a:gdLst>
                <a:gd name="connsiteX0" fmla="*/ 603150 w 1205257"/>
                <a:gd name="connsiteY0" fmla="*/ 0 h 799377"/>
                <a:gd name="connsiteX1" fmla="*/ 840340 w 1205257"/>
                <a:gd name="connsiteY1" fmla="*/ 39753 h 799377"/>
                <a:gd name="connsiteX2" fmla="*/ 903396 w 1205257"/>
                <a:gd name="connsiteY2" fmla="*/ 68165 h 799377"/>
                <a:gd name="connsiteX3" fmla="*/ 937869 w 1205257"/>
                <a:gd name="connsiteY3" fmla="*/ 95636 h 799377"/>
                <a:gd name="connsiteX4" fmla="*/ 1201689 w 1205257"/>
                <a:gd name="connsiteY4" fmla="*/ 532848 h 799377"/>
                <a:gd name="connsiteX5" fmla="*/ 1205257 w 1205257"/>
                <a:gd name="connsiteY5" fmla="*/ 565572 h 799377"/>
                <a:gd name="connsiteX6" fmla="*/ 1200128 w 1205257"/>
                <a:gd name="connsiteY6" fmla="*/ 607805 h 799377"/>
                <a:gd name="connsiteX7" fmla="*/ 1164622 w 1205257"/>
                <a:gd name="connsiteY7" fmla="*/ 702759 h 799377"/>
                <a:gd name="connsiteX8" fmla="*/ 1109140 w 1205257"/>
                <a:gd name="connsiteY8" fmla="*/ 787615 h 799377"/>
                <a:gd name="connsiteX9" fmla="*/ 1097422 w 1205257"/>
                <a:gd name="connsiteY9" fmla="*/ 776434 h 799377"/>
                <a:gd name="connsiteX10" fmla="*/ 640988 w 1205257"/>
                <a:gd name="connsiteY10" fmla="*/ 416449 h 799377"/>
                <a:gd name="connsiteX11" fmla="*/ 621676 w 1205257"/>
                <a:gd name="connsiteY11" fmla="*/ 463071 h 799377"/>
                <a:gd name="connsiteX12" fmla="*/ 557582 w 1205257"/>
                <a:gd name="connsiteY12" fmla="*/ 414772 h 799377"/>
                <a:gd name="connsiteX13" fmla="*/ 124498 w 1205257"/>
                <a:gd name="connsiteY13" fmla="*/ 775485 h 799377"/>
                <a:gd name="connsiteX14" fmla="*/ 108486 w 1205257"/>
                <a:gd name="connsiteY14" fmla="*/ 799377 h 799377"/>
                <a:gd name="connsiteX15" fmla="*/ 97861 w 1205257"/>
                <a:gd name="connsiteY15" fmla="*/ 788686 h 799377"/>
                <a:gd name="connsiteX16" fmla="*/ 6172 w 1205257"/>
                <a:gd name="connsiteY16" fmla="*/ 607805 h 799377"/>
                <a:gd name="connsiteX17" fmla="*/ 0 w 1205257"/>
                <a:gd name="connsiteY17" fmla="*/ 556976 h 799377"/>
                <a:gd name="connsiteX18" fmla="*/ 28781 w 1205257"/>
                <a:gd name="connsiteY18" fmla="*/ 440376 h 799377"/>
                <a:gd name="connsiteX19" fmla="*/ 270072 w 1205257"/>
                <a:gd name="connsiteY19" fmla="*/ 98133 h 799377"/>
                <a:gd name="connsiteX20" fmla="*/ 324739 w 1205257"/>
                <a:gd name="connsiteY20" fmla="*/ 58327 h 799377"/>
                <a:gd name="connsiteX21" fmla="*/ 365960 w 1205257"/>
                <a:gd name="connsiteY21" fmla="*/ 39753 h 799377"/>
                <a:gd name="connsiteX22" fmla="*/ 603150 w 1205257"/>
                <a:gd name="connsiteY22" fmla="*/ 0 h 799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05257" h="799377">
                  <a:moveTo>
                    <a:pt x="603150" y="0"/>
                  </a:moveTo>
                  <a:cubicBezTo>
                    <a:pt x="687285" y="0"/>
                    <a:pt x="767437" y="14155"/>
                    <a:pt x="840340" y="39753"/>
                  </a:cubicBezTo>
                  <a:lnTo>
                    <a:pt x="903396" y="68165"/>
                  </a:lnTo>
                  <a:lnTo>
                    <a:pt x="937869" y="95636"/>
                  </a:lnTo>
                  <a:cubicBezTo>
                    <a:pt x="1066791" y="209813"/>
                    <a:pt x="1169211" y="391369"/>
                    <a:pt x="1201689" y="532848"/>
                  </a:cubicBezTo>
                  <a:lnTo>
                    <a:pt x="1205257" y="565572"/>
                  </a:lnTo>
                  <a:lnTo>
                    <a:pt x="1200128" y="607805"/>
                  </a:lnTo>
                  <a:cubicBezTo>
                    <a:pt x="1192011" y="640735"/>
                    <a:pt x="1180039" y="672499"/>
                    <a:pt x="1164622" y="702759"/>
                  </a:cubicBezTo>
                  <a:lnTo>
                    <a:pt x="1109140" y="787615"/>
                  </a:lnTo>
                  <a:lnTo>
                    <a:pt x="1097422" y="776434"/>
                  </a:lnTo>
                  <a:cubicBezTo>
                    <a:pt x="948620" y="612421"/>
                    <a:pt x="821550" y="162285"/>
                    <a:pt x="640988" y="416449"/>
                  </a:cubicBezTo>
                  <a:cubicBezTo>
                    <a:pt x="631526" y="429768"/>
                    <a:pt x="625903" y="446177"/>
                    <a:pt x="621676" y="463071"/>
                  </a:cubicBezTo>
                  <a:lnTo>
                    <a:pt x="557582" y="414772"/>
                  </a:lnTo>
                  <a:cubicBezTo>
                    <a:pt x="291425" y="193608"/>
                    <a:pt x="205786" y="631585"/>
                    <a:pt x="124498" y="775485"/>
                  </a:cubicBezTo>
                  <a:lnTo>
                    <a:pt x="108486" y="799377"/>
                  </a:lnTo>
                  <a:lnTo>
                    <a:pt x="97861" y="788686"/>
                  </a:lnTo>
                  <a:cubicBezTo>
                    <a:pt x="54058" y="734863"/>
                    <a:pt x="22406" y="673665"/>
                    <a:pt x="6172" y="607805"/>
                  </a:cubicBezTo>
                  <a:lnTo>
                    <a:pt x="0" y="556976"/>
                  </a:lnTo>
                  <a:lnTo>
                    <a:pt x="28781" y="440376"/>
                  </a:lnTo>
                  <a:cubicBezTo>
                    <a:pt x="75074" y="312086"/>
                    <a:pt x="163404" y="184952"/>
                    <a:pt x="270072" y="98133"/>
                  </a:cubicBezTo>
                  <a:lnTo>
                    <a:pt x="324739" y="58327"/>
                  </a:lnTo>
                  <a:lnTo>
                    <a:pt x="365960" y="39753"/>
                  </a:lnTo>
                  <a:cubicBezTo>
                    <a:pt x="438863" y="14155"/>
                    <a:pt x="519015" y="0"/>
                    <a:pt x="603150" y="0"/>
                  </a:cubicBezTo>
                  <a:close/>
                </a:path>
              </a:pathLst>
            </a:custGeom>
            <a:solidFill>
              <a:srgbClr val="E95E1B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/>
            <p:nvPr/>
          </p:nvSpPr>
          <p:spPr>
            <a:xfrm>
              <a:off x="6875994" y="4738308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/>
            <p:nvPr/>
          </p:nvSpPr>
          <p:spPr>
            <a:xfrm>
              <a:off x="7891994" y="4738308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Freeform 195"/>
            <p:cNvSpPr/>
            <p:nvPr/>
          </p:nvSpPr>
          <p:spPr>
            <a:xfrm rot="11372842">
              <a:off x="7603230" y="4477805"/>
              <a:ext cx="228601" cy="45719"/>
            </a:xfrm>
            <a:custGeom>
              <a:avLst/>
              <a:gdLst>
                <a:gd name="connsiteX0" fmla="*/ 0 w 342900"/>
                <a:gd name="connsiteY0" fmla="*/ 96144 h 96144"/>
                <a:gd name="connsiteX1" fmla="*/ 147638 w 342900"/>
                <a:gd name="connsiteY1" fmla="*/ 10419 h 96144"/>
                <a:gd name="connsiteX2" fmla="*/ 233363 w 342900"/>
                <a:gd name="connsiteY2" fmla="*/ 10419 h 96144"/>
                <a:gd name="connsiteX3" fmla="*/ 342900 w 342900"/>
                <a:gd name="connsiteY3" fmla="*/ 91381 h 96144"/>
                <a:gd name="connsiteX4" fmla="*/ 342900 w 342900"/>
                <a:gd name="connsiteY4" fmla="*/ 91381 h 96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96144">
                  <a:moveTo>
                    <a:pt x="0" y="96144"/>
                  </a:moveTo>
                  <a:cubicBezTo>
                    <a:pt x="54372" y="60425"/>
                    <a:pt x="108744" y="24706"/>
                    <a:pt x="147638" y="10419"/>
                  </a:cubicBezTo>
                  <a:cubicBezTo>
                    <a:pt x="186532" y="-3868"/>
                    <a:pt x="200819" y="-3075"/>
                    <a:pt x="233363" y="10419"/>
                  </a:cubicBezTo>
                  <a:cubicBezTo>
                    <a:pt x="265907" y="23913"/>
                    <a:pt x="342900" y="91381"/>
                    <a:pt x="342900" y="91381"/>
                  </a:cubicBezTo>
                  <a:lnTo>
                    <a:pt x="342900" y="91381"/>
                  </a:lnTo>
                </a:path>
              </a:pathLst>
            </a:cu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Freeform 196"/>
            <p:cNvSpPr/>
            <p:nvPr/>
          </p:nvSpPr>
          <p:spPr>
            <a:xfrm>
              <a:off x="7060310" y="4447129"/>
              <a:ext cx="195713" cy="65899"/>
            </a:xfrm>
            <a:custGeom>
              <a:avLst/>
              <a:gdLst>
                <a:gd name="connsiteX0" fmla="*/ 0 w 342900"/>
                <a:gd name="connsiteY0" fmla="*/ 96144 h 96144"/>
                <a:gd name="connsiteX1" fmla="*/ 147638 w 342900"/>
                <a:gd name="connsiteY1" fmla="*/ 10419 h 96144"/>
                <a:gd name="connsiteX2" fmla="*/ 233363 w 342900"/>
                <a:gd name="connsiteY2" fmla="*/ 10419 h 96144"/>
                <a:gd name="connsiteX3" fmla="*/ 342900 w 342900"/>
                <a:gd name="connsiteY3" fmla="*/ 91381 h 96144"/>
                <a:gd name="connsiteX4" fmla="*/ 342900 w 342900"/>
                <a:gd name="connsiteY4" fmla="*/ 91381 h 96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96144">
                  <a:moveTo>
                    <a:pt x="0" y="96144"/>
                  </a:moveTo>
                  <a:cubicBezTo>
                    <a:pt x="54372" y="60425"/>
                    <a:pt x="108744" y="24706"/>
                    <a:pt x="147638" y="10419"/>
                  </a:cubicBezTo>
                  <a:cubicBezTo>
                    <a:pt x="186532" y="-3868"/>
                    <a:pt x="200819" y="-3075"/>
                    <a:pt x="233363" y="10419"/>
                  </a:cubicBezTo>
                  <a:cubicBezTo>
                    <a:pt x="265907" y="23913"/>
                    <a:pt x="342900" y="91381"/>
                    <a:pt x="342900" y="91381"/>
                  </a:cubicBezTo>
                  <a:lnTo>
                    <a:pt x="342900" y="91381"/>
                  </a:lnTo>
                </a:path>
              </a:pathLst>
            </a:cu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Parallelogram 197"/>
            <p:cNvSpPr/>
            <p:nvPr/>
          </p:nvSpPr>
          <p:spPr>
            <a:xfrm rot="1082425">
              <a:off x="7153017" y="4539795"/>
              <a:ext cx="73261" cy="247319"/>
            </a:xfrm>
            <a:prstGeom prst="parallelogram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9" name="Group 198"/>
            <p:cNvGrpSpPr/>
            <p:nvPr/>
          </p:nvGrpSpPr>
          <p:grpSpPr>
            <a:xfrm>
              <a:off x="7005117" y="4543727"/>
              <a:ext cx="388062" cy="252585"/>
              <a:chOff x="1903888" y="2002637"/>
              <a:chExt cx="388062" cy="252585"/>
            </a:xfrm>
          </p:grpSpPr>
          <p:sp>
            <p:nvSpPr>
              <p:cNvPr id="230" name="Parallelogram 229"/>
              <p:cNvSpPr/>
              <p:nvPr/>
            </p:nvSpPr>
            <p:spPr>
              <a:xfrm rot="1082425">
                <a:off x="2147569" y="2007903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Freeform 230"/>
              <p:cNvSpPr/>
              <p:nvPr/>
            </p:nvSpPr>
            <p:spPr>
              <a:xfrm>
                <a:off x="1903888" y="2002637"/>
                <a:ext cx="388062" cy="247650"/>
              </a:xfrm>
              <a:custGeom>
                <a:avLst/>
                <a:gdLst>
                  <a:gd name="connsiteX0" fmla="*/ 0 w 388062"/>
                  <a:gd name="connsiteY0" fmla="*/ 0 h 276958"/>
                  <a:gd name="connsiteX1" fmla="*/ 388062 w 388062"/>
                  <a:gd name="connsiteY1" fmla="*/ 0 h 276958"/>
                  <a:gd name="connsiteX2" fmla="*/ 388062 w 388062"/>
                  <a:gd name="connsiteY2" fmla="*/ 184089 h 276958"/>
                  <a:gd name="connsiteX3" fmla="*/ 388062 w 388062"/>
                  <a:gd name="connsiteY3" fmla="*/ 185738 h 276958"/>
                  <a:gd name="connsiteX4" fmla="*/ 387366 w 388062"/>
                  <a:gd name="connsiteY4" fmla="*/ 185738 h 276958"/>
                  <a:gd name="connsiteX5" fmla="*/ 372814 w 388062"/>
                  <a:gd name="connsiteY5" fmla="*/ 220238 h 276958"/>
                  <a:gd name="connsiteX6" fmla="*/ 194031 w 388062"/>
                  <a:gd name="connsiteY6" fmla="*/ 276958 h 276958"/>
                  <a:gd name="connsiteX7" fmla="*/ 15248 w 388062"/>
                  <a:gd name="connsiteY7" fmla="*/ 220238 h 276958"/>
                  <a:gd name="connsiteX8" fmla="*/ 696 w 388062"/>
                  <a:gd name="connsiteY8" fmla="*/ 185738 h 276958"/>
                  <a:gd name="connsiteX9" fmla="*/ 0 w 388062"/>
                  <a:gd name="connsiteY9" fmla="*/ 185738 h 276958"/>
                  <a:gd name="connsiteX10" fmla="*/ 0 w 388062"/>
                  <a:gd name="connsiteY10" fmla="*/ 184089 h 27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062" h="276958">
                    <a:moveTo>
                      <a:pt x="0" y="0"/>
                    </a:moveTo>
                    <a:lnTo>
                      <a:pt x="388062" y="0"/>
                    </a:lnTo>
                    <a:lnTo>
                      <a:pt x="388062" y="184089"/>
                    </a:lnTo>
                    <a:lnTo>
                      <a:pt x="388062" y="185738"/>
                    </a:lnTo>
                    <a:lnTo>
                      <a:pt x="387366" y="185738"/>
                    </a:lnTo>
                    <a:lnTo>
                      <a:pt x="372814" y="220238"/>
                    </a:lnTo>
                    <a:cubicBezTo>
                      <a:pt x="343358" y="253570"/>
                      <a:pt x="274401" y="276958"/>
                      <a:pt x="194031" y="276958"/>
                    </a:cubicBezTo>
                    <a:cubicBezTo>
                      <a:pt x="113661" y="276958"/>
                      <a:pt x="44704" y="253570"/>
                      <a:pt x="15248" y="220238"/>
                    </a:cubicBezTo>
                    <a:lnTo>
                      <a:pt x="696" y="185738"/>
                    </a:lnTo>
                    <a:lnTo>
                      <a:pt x="0" y="185738"/>
                    </a:lnTo>
                    <a:lnTo>
                      <a:pt x="0" y="184089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0" name="Group 199"/>
            <p:cNvGrpSpPr/>
            <p:nvPr/>
          </p:nvGrpSpPr>
          <p:grpSpPr>
            <a:xfrm>
              <a:off x="7464938" y="4539796"/>
              <a:ext cx="388062" cy="256516"/>
              <a:chOff x="1903888" y="1998706"/>
              <a:chExt cx="388062" cy="256516"/>
            </a:xfrm>
          </p:grpSpPr>
          <p:sp>
            <p:nvSpPr>
              <p:cNvPr id="225" name="Parallelogram 224"/>
              <p:cNvSpPr/>
              <p:nvPr/>
            </p:nvSpPr>
            <p:spPr>
              <a:xfrm rot="1082425">
                <a:off x="2147569" y="2007903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Freeform 225"/>
              <p:cNvSpPr/>
              <p:nvPr/>
            </p:nvSpPr>
            <p:spPr>
              <a:xfrm>
                <a:off x="1903888" y="2002637"/>
                <a:ext cx="388062" cy="247650"/>
              </a:xfrm>
              <a:custGeom>
                <a:avLst/>
                <a:gdLst>
                  <a:gd name="connsiteX0" fmla="*/ 0 w 388062"/>
                  <a:gd name="connsiteY0" fmla="*/ 0 h 276958"/>
                  <a:gd name="connsiteX1" fmla="*/ 388062 w 388062"/>
                  <a:gd name="connsiteY1" fmla="*/ 0 h 276958"/>
                  <a:gd name="connsiteX2" fmla="*/ 388062 w 388062"/>
                  <a:gd name="connsiteY2" fmla="*/ 184089 h 276958"/>
                  <a:gd name="connsiteX3" fmla="*/ 388062 w 388062"/>
                  <a:gd name="connsiteY3" fmla="*/ 185738 h 276958"/>
                  <a:gd name="connsiteX4" fmla="*/ 387366 w 388062"/>
                  <a:gd name="connsiteY4" fmla="*/ 185738 h 276958"/>
                  <a:gd name="connsiteX5" fmla="*/ 372814 w 388062"/>
                  <a:gd name="connsiteY5" fmla="*/ 220238 h 276958"/>
                  <a:gd name="connsiteX6" fmla="*/ 194031 w 388062"/>
                  <a:gd name="connsiteY6" fmla="*/ 276958 h 276958"/>
                  <a:gd name="connsiteX7" fmla="*/ 15248 w 388062"/>
                  <a:gd name="connsiteY7" fmla="*/ 220238 h 276958"/>
                  <a:gd name="connsiteX8" fmla="*/ 696 w 388062"/>
                  <a:gd name="connsiteY8" fmla="*/ 185738 h 276958"/>
                  <a:gd name="connsiteX9" fmla="*/ 0 w 388062"/>
                  <a:gd name="connsiteY9" fmla="*/ 185738 h 276958"/>
                  <a:gd name="connsiteX10" fmla="*/ 0 w 388062"/>
                  <a:gd name="connsiteY10" fmla="*/ 184089 h 27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062" h="276958">
                    <a:moveTo>
                      <a:pt x="0" y="0"/>
                    </a:moveTo>
                    <a:lnTo>
                      <a:pt x="388062" y="0"/>
                    </a:lnTo>
                    <a:lnTo>
                      <a:pt x="388062" y="184089"/>
                    </a:lnTo>
                    <a:lnTo>
                      <a:pt x="388062" y="185738"/>
                    </a:lnTo>
                    <a:lnTo>
                      <a:pt x="387366" y="185738"/>
                    </a:lnTo>
                    <a:lnTo>
                      <a:pt x="372814" y="220238"/>
                    </a:lnTo>
                    <a:cubicBezTo>
                      <a:pt x="343358" y="253570"/>
                      <a:pt x="274401" y="276958"/>
                      <a:pt x="194031" y="276958"/>
                    </a:cubicBezTo>
                    <a:cubicBezTo>
                      <a:pt x="113661" y="276958"/>
                      <a:pt x="44704" y="253570"/>
                      <a:pt x="15248" y="220238"/>
                    </a:cubicBezTo>
                    <a:lnTo>
                      <a:pt x="696" y="185738"/>
                    </a:lnTo>
                    <a:lnTo>
                      <a:pt x="0" y="185738"/>
                    </a:lnTo>
                    <a:lnTo>
                      <a:pt x="0" y="184089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Parallelogram 226"/>
              <p:cNvSpPr/>
              <p:nvPr/>
            </p:nvSpPr>
            <p:spPr>
              <a:xfrm rot="1082425">
                <a:off x="2056661" y="1998706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1" name="Freeform 200"/>
            <p:cNvSpPr/>
            <p:nvPr/>
          </p:nvSpPr>
          <p:spPr>
            <a:xfrm rot="1039240">
              <a:off x="6944817" y="4204044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Freeform 201"/>
            <p:cNvSpPr/>
            <p:nvPr/>
          </p:nvSpPr>
          <p:spPr>
            <a:xfrm rot="20560760" flipH="1">
              <a:off x="7463117" y="4204043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Rectangle 71"/>
            <p:cNvSpPr/>
            <p:nvPr/>
          </p:nvSpPr>
          <p:spPr>
            <a:xfrm>
              <a:off x="6990718" y="5297026"/>
              <a:ext cx="853352" cy="860583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7248485" y="5221560"/>
              <a:ext cx="347472" cy="130976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ctangle 71"/>
            <p:cNvSpPr/>
            <p:nvPr/>
          </p:nvSpPr>
          <p:spPr>
            <a:xfrm rot="9659936">
              <a:off x="6995064" y="5255766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Rectangle 71"/>
            <p:cNvSpPr/>
            <p:nvPr/>
          </p:nvSpPr>
          <p:spPr>
            <a:xfrm rot="11940064" flipH="1">
              <a:off x="7516143" y="5250711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8" name="Straight Connector 207"/>
            <p:cNvCxnSpPr/>
            <p:nvPr/>
          </p:nvCxnSpPr>
          <p:spPr>
            <a:xfrm>
              <a:off x="7223531" y="5227212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flipH="1">
              <a:off x="7513502" y="5223780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flipV="1">
              <a:off x="7306971" y="5382646"/>
              <a:ext cx="211674" cy="3441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1" name="Arc 210"/>
            <p:cNvSpPr/>
            <p:nvPr/>
          </p:nvSpPr>
          <p:spPr>
            <a:xfrm>
              <a:off x="6784232" y="5277340"/>
              <a:ext cx="484946" cy="1618760"/>
            </a:xfrm>
            <a:prstGeom prst="arc">
              <a:avLst>
                <a:gd name="adj1" fmla="val 16343395"/>
                <a:gd name="adj2" fmla="val 916696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Arc 211"/>
            <p:cNvSpPr/>
            <p:nvPr/>
          </p:nvSpPr>
          <p:spPr>
            <a:xfrm flipH="1">
              <a:off x="7534065" y="5272736"/>
              <a:ext cx="484946" cy="1618760"/>
            </a:xfrm>
            <a:prstGeom prst="arc">
              <a:avLst>
                <a:gd name="adj1" fmla="val 16302600"/>
                <a:gd name="adj2" fmla="val 916696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Rectangle 4"/>
            <p:cNvSpPr/>
            <p:nvPr/>
          </p:nvSpPr>
          <p:spPr>
            <a:xfrm>
              <a:off x="7248485" y="5727318"/>
              <a:ext cx="300776" cy="430292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34D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Rectangle 30"/>
            <p:cNvSpPr/>
            <p:nvPr/>
          </p:nvSpPr>
          <p:spPr>
            <a:xfrm rot="598340">
              <a:off x="6851014" y="5645499"/>
              <a:ext cx="150959" cy="425546"/>
            </a:xfrm>
            <a:custGeom>
              <a:avLst/>
              <a:gdLst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0 w 150959"/>
                <a:gd name="connsiteY3" fmla="*/ 431319 h 431319"/>
                <a:gd name="connsiteX4" fmla="*/ 0 w 150959"/>
                <a:gd name="connsiteY4" fmla="*/ 0 h 431319"/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32834 w 150959"/>
                <a:gd name="connsiteY3" fmla="*/ 425546 h 431319"/>
                <a:gd name="connsiteX4" fmla="*/ 0 w 150959"/>
                <a:gd name="connsiteY4" fmla="*/ 0 h 431319"/>
                <a:gd name="connsiteX0" fmla="*/ 0 w 150959"/>
                <a:gd name="connsiteY0" fmla="*/ 0 h 425546"/>
                <a:gd name="connsiteX1" fmla="*/ 150959 w 150959"/>
                <a:gd name="connsiteY1" fmla="*/ 0 h 425546"/>
                <a:gd name="connsiteX2" fmla="*/ 124207 w 150959"/>
                <a:gd name="connsiteY2" fmla="*/ 416680 h 425546"/>
                <a:gd name="connsiteX3" fmla="*/ 32834 w 150959"/>
                <a:gd name="connsiteY3" fmla="*/ 425546 h 425546"/>
                <a:gd name="connsiteX4" fmla="*/ 0 w 150959"/>
                <a:gd name="connsiteY4" fmla="*/ 0 h 42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59" h="425546">
                  <a:moveTo>
                    <a:pt x="0" y="0"/>
                  </a:moveTo>
                  <a:lnTo>
                    <a:pt x="150959" y="0"/>
                  </a:lnTo>
                  <a:lnTo>
                    <a:pt x="124207" y="416680"/>
                  </a:lnTo>
                  <a:lnTo>
                    <a:pt x="32834" y="4255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Rectangle 4"/>
            <p:cNvSpPr/>
            <p:nvPr/>
          </p:nvSpPr>
          <p:spPr>
            <a:xfrm>
              <a:off x="7307014" y="5873194"/>
              <a:ext cx="195302" cy="279400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82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Rectangle 30"/>
            <p:cNvSpPr/>
            <p:nvPr/>
          </p:nvSpPr>
          <p:spPr>
            <a:xfrm rot="21001660" flipH="1">
              <a:off x="7864095" y="5651318"/>
              <a:ext cx="150959" cy="425546"/>
            </a:xfrm>
            <a:custGeom>
              <a:avLst/>
              <a:gdLst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0 w 150959"/>
                <a:gd name="connsiteY3" fmla="*/ 431319 h 431319"/>
                <a:gd name="connsiteX4" fmla="*/ 0 w 150959"/>
                <a:gd name="connsiteY4" fmla="*/ 0 h 431319"/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32834 w 150959"/>
                <a:gd name="connsiteY3" fmla="*/ 425546 h 431319"/>
                <a:gd name="connsiteX4" fmla="*/ 0 w 150959"/>
                <a:gd name="connsiteY4" fmla="*/ 0 h 431319"/>
                <a:gd name="connsiteX0" fmla="*/ 0 w 150959"/>
                <a:gd name="connsiteY0" fmla="*/ 0 h 425546"/>
                <a:gd name="connsiteX1" fmla="*/ 150959 w 150959"/>
                <a:gd name="connsiteY1" fmla="*/ 0 h 425546"/>
                <a:gd name="connsiteX2" fmla="*/ 124207 w 150959"/>
                <a:gd name="connsiteY2" fmla="*/ 416680 h 425546"/>
                <a:gd name="connsiteX3" fmla="*/ 32834 w 150959"/>
                <a:gd name="connsiteY3" fmla="*/ 425546 h 425546"/>
                <a:gd name="connsiteX4" fmla="*/ 0 w 150959"/>
                <a:gd name="connsiteY4" fmla="*/ 0 h 42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59" h="425546">
                  <a:moveTo>
                    <a:pt x="0" y="0"/>
                  </a:moveTo>
                  <a:lnTo>
                    <a:pt x="150959" y="0"/>
                  </a:lnTo>
                  <a:lnTo>
                    <a:pt x="124207" y="416680"/>
                  </a:lnTo>
                  <a:lnTo>
                    <a:pt x="32834" y="4255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7" name="Group 216"/>
            <p:cNvGrpSpPr/>
            <p:nvPr/>
          </p:nvGrpSpPr>
          <p:grpSpPr>
            <a:xfrm>
              <a:off x="6536167" y="4719246"/>
              <a:ext cx="914400" cy="1339957"/>
              <a:chOff x="1434938" y="2178156"/>
              <a:chExt cx="914400" cy="1339957"/>
            </a:xfrm>
          </p:grpSpPr>
          <p:sp>
            <p:nvSpPr>
              <p:cNvPr id="221" name="Isosceles Triangle 11"/>
              <p:cNvSpPr/>
              <p:nvPr/>
            </p:nvSpPr>
            <p:spPr>
              <a:xfrm>
                <a:off x="1643250" y="2762127"/>
                <a:ext cx="307190" cy="400155"/>
              </a:xfrm>
              <a:custGeom>
                <a:avLst/>
                <a:gdLst>
                  <a:gd name="connsiteX0" fmla="*/ 0 w 378627"/>
                  <a:gd name="connsiteY0" fmla="*/ 368264 h 368264"/>
                  <a:gd name="connsiteX1" fmla="*/ 189314 w 378627"/>
                  <a:gd name="connsiteY1" fmla="*/ 0 h 368264"/>
                  <a:gd name="connsiteX2" fmla="*/ 378627 w 378627"/>
                  <a:gd name="connsiteY2" fmla="*/ 368264 h 368264"/>
                  <a:gd name="connsiteX3" fmla="*/ 0 w 378627"/>
                  <a:gd name="connsiteY3" fmla="*/ 368264 h 368264"/>
                  <a:gd name="connsiteX0" fmla="*/ 0 w 364340"/>
                  <a:gd name="connsiteY0" fmla="*/ 368264 h 368264"/>
                  <a:gd name="connsiteX1" fmla="*/ 189314 w 364340"/>
                  <a:gd name="connsiteY1" fmla="*/ 0 h 368264"/>
                  <a:gd name="connsiteX2" fmla="*/ 364340 w 364340"/>
                  <a:gd name="connsiteY2" fmla="*/ 368264 h 368264"/>
                  <a:gd name="connsiteX3" fmla="*/ 0 w 364340"/>
                  <a:gd name="connsiteY3" fmla="*/ 368264 h 368264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71481"/>
                  <a:gd name="connsiteX1" fmla="*/ 246464 w 283378"/>
                  <a:gd name="connsiteY1" fmla="*/ 0 h 371481"/>
                  <a:gd name="connsiteX2" fmla="*/ 283378 w 283378"/>
                  <a:gd name="connsiteY2" fmla="*/ 353976 h 371481"/>
                  <a:gd name="connsiteX3" fmla="*/ 0 w 283378"/>
                  <a:gd name="connsiteY3" fmla="*/ 349213 h 371481"/>
                  <a:gd name="connsiteX0" fmla="*/ 0 w 283378"/>
                  <a:gd name="connsiteY0" fmla="*/ 349213 h 374794"/>
                  <a:gd name="connsiteX1" fmla="*/ 246464 w 283378"/>
                  <a:gd name="connsiteY1" fmla="*/ 0 h 374794"/>
                  <a:gd name="connsiteX2" fmla="*/ 283378 w 283378"/>
                  <a:gd name="connsiteY2" fmla="*/ 353976 h 374794"/>
                  <a:gd name="connsiteX3" fmla="*/ 0 w 283378"/>
                  <a:gd name="connsiteY3" fmla="*/ 349213 h 374794"/>
                  <a:gd name="connsiteX0" fmla="*/ 0 w 307190"/>
                  <a:gd name="connsiteY0" fmla="*/ 349213 h 396987"/>
                  <a:gd name="connsiteX1" fmla="*/ 246464 w 307190"/>
                  <a:gd name="connsiteY1" fmla="*/ 0 h 396987"/>
                  <a:gd name="connsiteX2" fmla="*/ 307190 w 307190"/>
                  <a:gd name="connsiteY2" fmla="*/ 382551 h 396987"/>
                  <a:gd name="connsiteX3" fmla="*/ 0 w 307190"/>
                  <a:gd name="connsiteY3" fmla="*/ 349213 h 396987"/>
                  <a:gd name="connsiteX0" fmla="*/ 0 w 307190"/>
                  <a:gd name="connsiteY0" fmla="*/ 349213 h 400155"/>
                  <a:gd name="connsiteX1" fmla="*/ 246464 w 307190"/>
                  <a:gd name="connsiteY1" fmla="*/ 0 h 400155"/>
                  <a:gd name="connsiteX2" fmla="*/ 307190 w 307190"/>
                  <a:gd name="connsiteY2" fmla="*/ 382551 h 400155"/>
                  <a:gd name="connsiteX3" fmla="*/ 0 w 307190"/>
                  <a:gd name="connsiteY3" fmla="*/ 349213 h 4001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7190" h="400155">
                    <a:moveTo>
                      <a:pt x="0" y="349213"/>
                    </a:moveTo>
                    <a:cubicBezTo>
                      <a:pt x="175817" y="245508"/>
                      <a:pt x="170659" y="160855"/>
                      <a:pt x="246464" y="0"/>
                    </a:cubicBezTo>
                    <a:lnTo>
                      <a:pt x="307190" y="382551"/>
                    </a:lnTo>
                    <a:cubicBezTo>
                      <a:pt x="207968" y="423826"/>
                      <a:pt x="99222" y="384139"/>
                      <a:pt x="0" y="349213"/>
                    </a:cubicBezTo>
                    <a:close/>
                  </a:path>
                </a:pathLst>
              </a:custGeom>
              <a:solidFill>
                <a:srgbClr val="5EC6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Arc 221"/>
              <p:cNvSpPr/>
              <p:nvPr/>
            </p:nvSpPr>
            <p:spPr>
              <a:xfrm rot="7282502">
                <a:off x="1434938" y="2178156"/>
                <a:ext cx="914400" cy="914400"/>
              </a:xfrm>
              <a:prstGeom prst="arc">
                <a:avLst>
                  <a:gd name="adj1" fmla="val 19414106"/>
                  <a:gd name="adj2" fmla="val 21038236"/>
                </a:avLst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3" name="Straight Connector 222"/>
              <p:cNvCxnSpPr/>
              <p:nvPr/>
            </p:nvCxnSpPr>
            <p:spPr>
              <a:xfrm>
                <a:off x="1925476" y="3019425"/>
                <a:ext cx="33605" cy="498688"/>
              </a:xfrm>
              <a:prstGeom prst="line">
                <a:avLst/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18" name="Isosceles Triangle 11"/>
            <p:cNvSpPr/>
            <p:nvPr/>
          </p:nvSpPr>
          <p:spPr>
            <a:xfrm flipH="1">
              <a:off x="7783155" y="5299820"/>
              <a:ext cx="307190" cy="400155"/>
            </a:xfrm>
            <a:custGeom>
              <a:avLst/>
              <a:gdLst>
                <a:gd name="connsiteX0" fmla="*/ 0 w 378627"/>
                <a:gd name="connsiteY0" fmla="*/ 368264 h 368264"/>
                <a:gd name="connsiteX1" fmla="*/ 189314 w 378627"/>
                <a:gd name="connsiteY1" fmla="*/ 0 h 368264"/>
                <a:gd name="connsiteX2" fmla="*/ 378627 w 378627"/>
                <a:gd name="connsiteY2" fmla="*/ 368264 h 368264"/>
                <a:gd name="connsiteX3" fmla="*/ 0 w 378627"/>
                <a:gd name="connsiteY3" fmla="*/ 368264 h 368264"/>
                <a:gd name="connsiteX0" fmla="*/ 0 w 364340"/>
                <a:gd name="connsiteY0" fmla="*/ 368264 h 368264"/>
                <a:gd name="connsiteX1" fmla="*/ 189314 w 364340"/>
                <a:gd name="connsiteY1" fmla="*/ 0 h 368264"/>
                <a:gd name="connsiteX2" fmla="*/ 364340 w 364340"/>
                <a:gd name="connsiteY2" fmla="*/ 368264 h 368264"/>
                <a:gd name="connsiteX3" fmla="*/ 0 w 364340"/>
                <a:gd name="connsiteY3" fmla="*/ 368264 h 368264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71481"/>
                <a:gd name="connsiteX1" fmla="*/ 246464 w 283378"/>
                <a:gd name="connsiteY1" fmla="*/ 0 h 371481"/>
                <a:gd name="connsiteX2" fmla="*/ 283378 w 283378"/>
                <a:gd name="connsiteY2" fmla="*/ 353976 h 371481"/>
                <a:gd name="connsiteX3" fmla="*/ 0 w 283378"/>
                <a:gd name="connsiteY3" fmla="*/ 349213 h 371481"/>
                <a:gd name="connsiteX0" fmla="*/ 0 w 283378"/>
                <a:gd name="connsiteY0" fmla="*/ 349213 h 374794"/>
                <a:gd name="connsiteX1" fmla="*/ 246464 w 283378"/>
                <a:gd name="connsiteY1" fmla="*/ 0 h 374794"/>
                <a:gd name="connsiteX2" fmla="*/ 283378 w 283378"/>
                <a:gd name="connsiteY2" fmla="*/ 353976 h 374794"/>
                <a:gd name="connsiteX3" fmla="*/ 0 w 283378"/>
                <a:gd name="connsiteY3" fmla="*/ 349213 h 374794"/>
                <a:gd name="connsiteX0" fmla="*/ 0 w 307190"/>
                <a:gd name="connsiteY0" fmla="*/ 349213 h 396987"/>
                <a:gd name="connsiteX1" fmla="*/ 246464 w 307190"/>
                <a:gd name="connsiteY1" fmla="*/ 0 h 396987"/>
                <a:gd name="connsiteX2" fmla="*/ 307190 w 307190"/>
                <a:gd name="connsiteY2" fmla="*/ 382551 h 396987"/>
                <a:gd name="connsiteX3" fmla="*/ 0 w 307190"/>
                <a:gd name="connsiteY3" fmla="*/ 349213 h 396987"/>
                <a:gd name="connsiteX0" fmla="*/ 0 w 307190"/>
                <a:gd name="connsiteY0" fmla="*/ 349213 h 400155"/>
                <a:gd name="connsiteX1" fmla="*/ 246464 w 307190"/>
                <a:gd name="connsiteY1" fmla="*/ 0 h 400155"/>
                <a:gd name="connsiteX2" fmla="*/ 307190 w 307190"/>
                <a:gd name="connsiteY2" fmla="*/ 382551 h 400155"/>
                <a:gd name="connsiteX3" fmla="*/ 0 w 307190"/>
                <a:gd name="connsiteY3" fmla="*/ 349213 h 400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190" h="400155">
                  <a:moveTo>
                    <a:pt x="0" y="349213"/>
                  </a:moveTo>
                  <a:cubicBezTo>
                    <a:pt x="175817" y="245508"/>
                    <a:pt x="170659" y="160855"/>
                    <a:pt x="246464" y="0"/>
                  </a:cubicBezTo>
                  <a:lnTo>
                    <a:pt x="307190" y="382551"/>
                  </a:lnTo>
                  <a:cubicBezTo>
                    <a:pt x="207968" y="423826"/>
                    <a:pt x="99222" y="384139"/>
                    <a:pt x="0" y="349213"/>
                  </a:cubicBez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Arc 218"/>
            <p:cNvSpPr/>
            <p:nvPr/>
          </p:nvSpPr>
          <p:spPr>
            <a:xfrm rot="14317498" flipH="1">
              <a:off x="7384257" y="4715849"/>
              <a:ext cx="914400" cy="914400"/>
            </a:xfrm>
            <a:prstGeom prst="arc">
              <a:avLst>
                <a:gd name="adj1" fmla="val 19630839"/>
                <a:gd name="adj2" fmla="val 21038236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0" name="Straight Connector 219"/>
            <p:cNvCxnSpPr/>
            <p:nvPr/>
          </p:nvCxnSpPr>
          <p:spPr>
            <a:xfrm flipH="1">
              <a:off x="7797345" y="5556954"/>
              <a:ext cx="33605" cy="498688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51" name="Heart 250"/>
            <p:cNvSpPr/>
            <p:nvPr/>
          </p:nvSpPr>
          <p:spPr>
            <a:xfrm>
              <a:off x="7121394" y="4616922"/>
              <a:ext cx="153717" cy="112152"/>
            </a:xfrm>
            <a:prstGeom prst="heart">
              <a:avLst/>
            </a:prstGeom>
            <a:solidFill>
              <a:srgbClr val="E45D5F"/>
            </a:solidFill>
            <a:ln>
              <a:solidFill>
                <a:srgbClr val="E45D5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Heart 251"/>
            <p:cNvSpPr/>
            <p:nvPr/>
          </p:nvSpPr>
          <p:spPr>
            <a:xfrm>
              <a:off x="7559385" y="4611980"/>
              <a:ext cx="153717" cy="112152"/>
            </a:xfrm>
            <a:prstGeom prst="heart">
              <a:avLst/>
            </a:prstGeom>
            <a:solidFill>
              <a:srgbClr val="E45D5F"/>
            </a:solidFill>
            <a:ln>
              <a:solidFill>
                <a:srgbClr val="E45D5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Moon 252"/>
            <p:cNvSpPr/>
            <p:nvPr/>
          </p:nvSpPr>
          <p:spPr>
            <a:xfrm rot="16200000">
              <a:off x="7385621" y="4851334"/>
              <a:ext cx="62097" cy="159592"/>
            </a:xfrm>
            <a:custGeom>
              <a:avLst/>
              <a:gdLst>
                <a:gd name="connsiteX0" fmla="*/ 457200 w 457200"/>
                <a:gd name="connsiteY0" fmla="*/ 914400 h 914400"/>
                <a:gd name="connsiteX1" fmla="*/ 0 w 457200"/>
                <a:gd name="connsiteY1" fmla="*/ 457200 h 914400"/>
                <a:gd name="connsiteX2" fmla="*/ 457200 w 457200"/>
                <a:gd name="connsiteY2" fmla="*/ 0 h 914400"/>
                <a:gd name="connsiteX3" fmla="*/ 100012 w 457200"/>
                <a:gd name="connsiteY3" fmla="*/ 457200 h 914400"/>
                <a:gd name="connsiteX4" fmla="*/ 457200 w 457200"/>
                <a:gd name="connsiteY4" fmla="*/ 914400 h 914400"/>
                <a:gd name="connsiteX0" fmla="*/ 457690 w 457690"/>
                <a:gd name="connsiteY0" fmla="*/ 909638 h 909638"/>
                <a:gd name="connsiteX1" fmla="*/ 490 w 457690"/>
                <a:gd name="connsiteY1" fmla="*/ 452438 h 909638"/>
                <a:gd name="connsiteX2" fmla="*/ 395778 w 457690"/>
                <a:gd name="connsiteY2" fmla="*/ 0 h 909638"/>
                <a:gd name="connsiteX3" fmla="*/ 100502 w 457690"/>
                <a:gd name="connsiteY3" fmla="*/ 452438 h 909638"/>
                <a:gd name="connsiteX4" fmla="*/ 457690 w 457690"/>
                <a:gd name="connsiteY4" fmla="*/ 909638 h 909638"/>
                <a:gd name="connsiteX0" fmla="*/ 395287 w 395288"/>
                <a:gd name="connsiteY0" fmla="*/ 904876 h 904876"/>
                <a:gd name="connsiteX1" fmla="*/ 0 w 395288"/>
                <a:gd name="connsiteY1" fmla="*/ 452438 h 904876"/>
                <a:gd name="connsiteX2" fmla="*/ 395288 w 395288"/>
                <a:gd name="connsiteY2" fmla="*/ 0 h 904876"/>
                <a:gd name="connsiteX3" fmla="*/ 100012 w 395288"/>
                <a:gd name="connsiteY3" fmla="*/ 452438 h 904876"/>
                <a:gd name="connsiteX4" fmla="*/ 395287 w 395288"/>
                <a:gd name="connsiteY4" fmla="*/ 904876 h 904876"/>
                <a:gd name="connsiteX0" fmla="*/ 395287 w 395288"/>
                <a:gd name="connsiteY0" fmla="*/ 895351 h 895351"/>
                <a:gd name="connsiteX1" fmla="*/ 0 w 395288"/>
                <a:gd name="connsiteY1" fmla="*/ 442913 h 895351"/>
                <a:gd name="connsiteX2" fmla="*/ 395288 w 395288"/>
                <a:gd name="connsiteY2" fmla="*/ 0 h 895351"/>
                <a:gd name="connsiteX3" fmla="*/ 100012 w 395288"/>
                <a:gd name="connsiteY3" fmla="*/ 442913 h 895351"/>
                <a:gd name="connsiteX4" fmla="*/ 395287 w 395288"/>
                <a:gd name="connsiteY4" fmla="*/ 895351 h 895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288" h="895351">
                  <a:moveTo>
                    <a:pt x="395287" y="895351"/>
                  </a:moveTo>
                  <a:cubicBezTo>
                    <a:pt x="142782" y="895351"/>
                    <a:pt x="0" y="592138"/>
                    <a:pt x="0" y="442913"/>
                  </a:cubicBezTo>
                  <a:cubicBezTo>
                    <a:pt x="0" y="293688"/>
                    <a:pt x="142783" y="0"/>
                    <a:pt x="395288" y="0"/>
                  </a:cubicBezTo>
                  <a:cubicBezTo>
                    <a:pt x="185393" y="52342"/>
                    <a:pt x="100012" y="293688"/>
                    <a:pt x="100012" y="442913"/>
                  </a:cubicBezTo>
                  <a:cubicBezTo>
                    <a:pt x="100012" y="592138"/>
                    <a:pt x="185392" y="843009"/>
                    <a:pt x="395287" y="895351"/>
                  </a:cubicBezTo>
                  <a:close/>
                </a:path>
              </a:pathLst>
            </a:custGeom>
            <a:solidFill>
              <a:srgbClr val="A42324"/>
            </a:solidFill>
            <a:ln>
              <a:solidFill>
                <a:srgbClr val="A423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8" name="Rectangle 357"/>
          <p:cNvSpPr/>
          <p:nvPr/>
        </p:nvSpPr>
        <p:spPr>
          <a:xfrm>
            <a:off x="547126" y="3778398"/>
            <a:ext cx="2452688" cy="2381383"/>
          </a:xfrm>
          <a:prstGeom prst="rect">
            <a:avLst/>
          </a:prstGeom>
          <a:solidFill>
            <a:srgbClr val="FFE8BE"/>
          </a:solidFill>
          <a:ln>
            <a:solidFill>
              <a:srgbClr val="FFE8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Teardrop 15"/>
          <p:cNvSpPr/>
          <p:nvPr/>
        </p:nvSpPr>
        <p:spPr>
          <a:xfrm rot="18734570">
            <a:off x="903820" y="4613700"/>
            <a:ext cx="1804761" cy="1785898"/>
          </a:xfrm>
          <a:custGeom>
            <a:avLst/>
            <a:gdLst>
              <a:gd name="connsiteX0" fmla="*/ 0 w 1765300"/>
              <a:gd name="connsiteY0" fmla="*/ 831850 h 1663700"/>
              <a:gd name="connsiteX1" fmla="*/ 882650 w 1765300"/>
              <a:gd name="connsiteY1" fmla="*/ 0 h 1663700"/>
              <a:gd name="connsiteX2" fmla="*/ 1765300 w 1765300"/>
              <a:gd name="connsiteY2" fmla="*/ 0 h 1663700"/>
              <a:gd name="connsiteX3" fmla="*/ 1765300 w 1765300"/>
              <a:gd name="connsiteY3" fmla="*/ 831850 h 1663700"/>
              <a:gd name="connsiteX4" fmla="*/ 882650 w 1765300"/>
              <a:gd name="connsiteY4" fmla="*/ 1663700 h 1663700"/>
              <a:gd name="connsiteX5" fmla="*/ 0 w 1765300"/>
              <a:gd name="connsiteY5" fmla="*/ 831850 h 1663700"/>
              <a:gd name="connsiteX0" fmla="*/ 0 w 1779441"/>
              <a:gd name="connsiteY0" fmla="*/ 598101 h 1666261"/>
              <a:gd name="connsiteX1" fmla="*/ 896791 w 1779441"/>
              <a:gd name="connsiteY1" fmla="*/ 0 h 1666261"/>
              <a:gd name="connsiteX2" fmla="*/ 1779441 w 1779441"/>
              <a:gd name="connsiteY2" fmla="*/ 0 h 1666261"/>
              <a:gd name="connsiteX3" fmla="*/ 1779441 w 1779441"/>
              <a:gd name="connsiteY3" fmla="*/ 831850 h 1666261"/>
              <a:gd name="connsiteX4" fmla="*/ 896791 w 1779441"/>
              <a:gd name="connsiteY4" fmla="*/ 1663700 h 1666261"/>
              <a:gd name="connsiteX5" fmla="*/ 0 w 1779441"/>
              <a:gd name="connsiteY5" fmla="*/ 598101 h 1666261"/>
              <a:gd name="connsiteX0" fmla="*/ 1693 w 1781134"/>
              <a:gd name="connsiteY0" fmla="*/ 598101 h 1803577"/>
              <a:gd name="connsiteX1" fmla="*/ 898484 w 1781134"/>
              <a:gd name="connsiteY1" fmla="*/ 0 h 1803577"/>
              <a:gd name="connsiteX2" fmla="*/ 1781134 w 1781134"/>
              <a:gd name="connsiteY2" fmla="*/ 0 h 1803577"/>
              <a:gd name="connsiteX3" fmla="*/ 1781134 w 1781134"/>
              <a:gd name="connsiteY3" fmla="*/ 831850 h 1803577"/>
              <a:gd name="connsiteX4" fmla="*/ 1093821 w 1781134"/>
              <a:gd name="connsiteY4" fmla="*/ 1801617 h 1803577"/>
              <a:gd name="connsiteX5" fmla="*/ 1693 w 1781134"/>
              <a:gd name="connsiteY5" fmla="*/ 598101 h 1803577"/>
              <a:gd name="connsiteX0" fmla="*/ 2848 w 1782289"/>
              <a:gd name="connsiteY0" fmla="*/ 598101 h 1786705"/>
              <a:gd name="connsiteX1" fmla="*/ 899639 w 1782289"/>
              <a:gd name="connsiteY1" fmla="*/ 0 h 1786705"/>
              <a:gd name="connsiteX2" fmla="*/ 1782289 w 1782289"/>
              <a:gd name="connsiteY2" fmla="*/ 0 h 1786705"/>
              <a:gd name="connsiteX3" fmla="*/ 1782289 w 1782289"/>
              <a:gd name="connsiteY3" fmla="*/ 831850 h 1786705"/>
              <a:gd name="connsiteX4" fmla="*/ 1158123 w 1782289"/>
              <a:gd name="connsiteY4" fmla="*/ 1784687 h 1786705"/>
              <a:gd name="connsiteX5" fmla="*/ 2848 w 1782289"/>
              <a:gd name="connsiteY5" fmla="*/ 598101 h 1786705"/>
              <a:gd name="connsiteX0" fmla="*/ 2723 w 1804979"/>
              <a:gd name="connsiteY0" fmla="*/ 620181 h 1786361"/>
              <a:gd name="connsiteX1" fmla="*/ 922329 w 1804979"/>
              <a:gd name="connsiteY1" fmla="*/ 0 h 1786361"/>
              <a:gd name="connsiteX2" fmla="*/ 1804979 w 1804979"/>
              <a:gd name="connsiteY2" fmla="*/ 0 h 1786361"/>
              <a:gd name="connsiteX3" fmla="*/ 1804979 w 1804979"/>
              <a:gd name="connsiteY3" fmla="*/ 831850 h 1786361"/>
              <a:gd name="connsiteX4" fmla="*/ 1180813 w 1804979"/>
              <a:gd name="connsiteY4" fmla="*/ 1784687 h 1786361"/>
              <a:gd name="connsiteX5" fmla="*/ 2723 w 1804979"/>
              <a:gd name="connsiteY5" fmla="*/ 620181 h 1786361"/>
              <a:gd name="connsiteX0" fmla="*/ 2505 w 1804761"/>
              <a:gd name="connsiteY0" fmla="*/ 620181 h 1786361"/>
              <a:gd name="connsiteX1" fmla="*/ 922111 w 1804761"/>
              <a:gd name="connsiteY1" fmla="*/ 0 h 1786361"/>
              <a:gd name="connsiteX2" fmla="*/ 1804761 w 1804761"/>
              <a:gd name="connsiteY2" fmla="*/ 0 h 1786361"/>
              <a:gd name="connsiteX3" fmla="*/ 1804761 w 1804761"/>
              <a:gd name="connsiteY3" fmla="*/ 831850 h 1786361"/>
              <a:gd name="connsiteX4" fmla="*/ 1180595 w 1804761"/>
              <a:gd name="connsiteY4" fmla="*/ 1784687 h 1786361"/>
              <a:gd name="connsiteX5" fmla="*/ 2505 w 1804761"/>
              <a:gd name="connsiteY5" fmla="*/ 620181 h 1786361"/>
              <a:gd name="connsiteX0" fmla="*/ 2505 w 1804761"/>
              <a:gd name="connsiteY0" fmla="*/ 620181 h 1785898"/>
              <a:gd name="connsiteX1" fmla="*/ 922111 w 1804761"/>
              <a:gd name="connsiteY1" fmla="*/ 0 h 1785898"/>
              <a:gd name="connsiteX2" fmla="*/ 1804761 w 1804761"/>
              <a:gd name="connsiteY2" fmla="*/ 0 h 1785898"/>
              <a:gd name="connsiteX3" fmla="*/ 1804761 w 1804761"/>
              <a:gd name="connsiteY3" fmla="*/ 831850 h 1785898"/>
              <a:gd name="connsiteX4" fmla="*/ 1180595 w 1804761"/>
              <a:gd name="connsiteY4" fmla="*/ 1784687 h 1785898"/>
              <a:gd name="connsiteX5" fmla="*/ 2505 w 1804761"/>
              <a:gd name="connsiteY5" fmla="*/ 620181 h 1785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04761" h="1785898">
                <a:moveTo>
                  <a:pt x="2505" y="620181"/>
                </a:moveTo>
                <a:cubicBezTo>
                  <a:pt x="-38667" y="206005"/>
                  <a:pt x="434637" y="0"/>
                  <a:pt x="922111" y="0"/>
                </a:cubicBezTo>
                <a:lnTo>
                  <a:pt x="1804761" y="0"/>
                </a:lnTo>
                <a:lnTo>
                  <a:pt x="1804761" y="831850"/>
                </a:lnTo>
                <a:cubicBezTo>
                  <a:pt x="1804761" y="1291268"/>
                  <a:pt x="1500103" y="1748426"/>
                  <a:pt x="1180595" y="1784687"/>
                </a:cubicBezTo>
                <a:cubicBezTo>
                  <a:pt x="861087" y="1820948"/>
                  <a:pt x="43677" y="1034357"/>
                  <a:pt x="2505" y="620181"/>
                </a:cubicBezTo>
                <a:close/>
              </a:path>
            </a:pathLst>
          </a:custGeom>
          <a:solidFill>
            <a:srgbClr val="E95E1B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Rectangle 411"/>
          <p:cNvSpPr/>
          <p:nvPr/>
        </p:nvSpPr>
        <p:spPr>
          <a:xfrm>
            <a:off x="3400469" y="3778398"/>
            <a:ext cx="2452688" cy="2381383"/>
          </a:xfrm>
          <a:prstGeom prst="rect">
            <a:avLst/>
          </a:prstGeom>
          <a:solidFill>
            <a:srgbClr val="FFE8BE"/>
          </a:solidFill>
          <a:ln>
            <a:solidFill>
              <a:srgbClr val="FFE8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866353" y="3878904"/>
            <a:ext cx="1837154" cy="2304159"/>
            <a:chOff x="866353" y="3878904"/>
            <a:chExt cx="1837154" cy="2304159"/>
          </a:xfrm>
        </p:grpSpPr>
        <p:sp>
          <p:nvSpPr>
            <p:cNvPr id="360" name="Oval 21"/>
            <p:cNvSpPr/>
            <p:nvPr/>
          </p:nvSpPr>
          <p:spPr>
            <a:xfrm>
              <a:off x="1140891" y="3878904"/>
              <a:ext cx="1314598" cy="1135607"/>
            </a:xfrm>
            <a:custGeom>
              <a:avLst/>
              <a:gdLst>
                <a:gd name="connsiteX0" fmla="*/ 0 w 1267789"/>
                <a:gd name="connsiteY0" fmla="*/ 506247 h 1012494"/>
                <a:gd name="connsiteX1" fmla="*/ 633895 w 1267789"/>
                <a:gd name="connsiteY1" fmla="*/ 0 h 1012494"/>
                <a:gd name="connsiteX2" fmla="*/ 1267790 w 1267789"/>
                <a:gd name="connsiteY2" fmla="*/ 506247 h 1012494"/>
                <a:gd name="connsiteX3" fmla="*/ 633895 w 1267789"/>
                <a:gd name="connsiteY3" fmla="*/ 1012494 h 1012494"/>
                <a:gd name="connsiteX4" fmla="*/ 0 w 1267789"/>
                <a:gd name="connsiteY4" fmla="*/ 506247 h 1012494"/>
                <a:gd name="connsiteX0" fmla="*/ 0 w 1272553"/>
                <a:gd name="connsiteY0" fmla="*/ 506373 h 1012770"/>
                <a:gd name="connsiteX1" fmla="*/ 633895 w 1272553"/>
                <a:gd name="connsiteY1" fmla="*/ 126 h 1012770"/>
                <a:gd name="connsiteX2" fmla="*/ 1272553 w 1272553"/>
                <a:gd name="connsiteY2" fmla="*/ 544473 h 1012770"/>
                <a:gd name="connsiteX3" fmla="*/ 633895 w 1272553"/>
                <a:gd name="connsiteY3" fmla="*/ 1012620 h 1012770"/>
                <a:gd name="connsiteX4" fmla="*/ 0 w 1272553"/>
                <a:gd name="connsiteY4" fmla="*/ 506373 h 1012770"/>
                <a:gd name="connsiteX0" fmla="*/ 15801 w 1288354"/>
                <a:gd name="connsiteY0" fmla="*/ 506640 h 1013037"/>
                <a:gd name="connsiteX1" fmla="*/ 649696 w 1288354"/>
                <a:gd name="connsiteY1" fmla="*/ 393 h 1013037"/>
                <a:gd name="connsiteX2" fmla="*/ 1288354 w 1288354"/>
                <a:gd name="connsiteY2" fmla="*/ 544740 h 1013037"/>
                <a:gd name="connsiteX3" fmla="*/ 649696 w 1288354"/>
                <a:gd name="connsiteY3" fmla="*/ 1012887 h 1013037"/>
                <a:gd name="connsiteX4" fmla="*/ 15801 w 1288354"/>
                <a:gd name="connsiteY4" fmla="*/ 506640 h 1013037"/>
                <a:gd name="connsiteX0" fmla="*/ 15801 w 1301887"/>
                <a:gd name="connsiteY0" fmla="*/ 506640 h 1013037"/>
                <a:gd name="connsiteX1" fmla="*/ 649696 w 1301887"/>
                <a:gd name="connsiteY1" fmla="*/ 393 h 1013037"/>
                <a:gd name="connsiteX2" fmla="*/ 1288354 w 1301887"/>
                <a:gd name="connsiteY2" fmla="*/ 544740 h 1013037"/>
                <a:gd name="connsiteX3" fmla="*/ 649696 w 1301887"/>
                <a:gd name="connsiteY3" fmla="*/ 1012887 h 1013037"/>
                <a:gd name="connsiteX4" fmla="*/ 15801 w 1301887"/>
                <a:gd name="connsiteY4" fmla="*/ 506640 h 1013037"/>
                <a:gd name="connsiteX0" fmla="*/ 15801 w 1308635"/>
                <a:gd name="connsiteY0" fmla="*/ 506640 h 1013037"/>
                <a:gd name="connsiteX1" fmla="*/ 649696 w 1308635"/>
                <a:gd name="connsiteY1" fmla="*/ 393 h 1013037"/>
                <a:gd name="connsiteX2" fmla="*/ 1288354 w 1308635"/>
                <a:gd name="connsiteY2" fmla="*/ 544740 h 1013037"/>
                <a:gd name="connsiteX3" fmla="*/ 649696 w 1308635"/>
                <a:gd name="connsiteY3" fmla="*/ 1012887 h 1013037"/>
                <a:gd name="connsiteX4" fmla="*/ 15801 w 1308635"/>
                <a:gd name="connsiteY4" fmla="*/ 506640 h 1013037"/>
                <a:gd name="connsiteX0" fmla="*/ 15744 w 1294662"/>
                <a:gd name="connsiteY0" fmla="*/ 506723 h 1013159"/>
                <a:gd name="connsiteX1" fmla="*/ 649639 w 1294662"/>
                <a:gd name="connsiteY1" fmla="*/ 476 h 1013159"/>
                <a:gd name="connsiteX2" fmla="*/ 1274010 w 1294662"/>
                <a:gd name="connsiteY2" fmla="*/ 549138 h 1013159"/>
                <a:gd name="connsiteX3" fmla="*/ 649639 w 1294662"/>
                <a:gd name="connsiteY3" fmla="*/ 1012970 h 1013159"/>
                <a:gd name="connsiteX4" fmla="*/ 15744 w 1294662"/>
                <a:gd name="connsiteY4" fmla="*/ 506723 h 1013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4662" h="1013159">
                  <a:moveTo>
                    <a:pt x="15744" y="506723"/>
                  </a:moveTo>
                  <a:cubicBezTo>
                    <a:pt x="-98556" y="60443"/>
                    <a:pt x="439928" y="-6593"/>
                    <a:pt x="649639" y="476"/>
                  </a:cubicBezTo>
                  <a:cubicBezTo>
                    <a:pt x="859350" y="7545"/>
                    <a:pt x="1407360" y="79046"/>
                    <a:pt x="1274010" y="549138"/>
                  </a:cubicBezTo>
                  <a:cubicBezTo>
                    <a:pt x="1274010" y="828730"/>
                    <a:pt x="859350" y="1020039"/>
                    <a:pt x="649639" y="1012970"/>
                  </a:cubicBezTo>
                  <a:cubicBezTo>
                    <a:pt x="439928" y="1005901"/>
                    <a:pt x="130044" y="953003"/>
                    <a:pt x="15744" y="506723"/>
                  </a:cubicBezTo>
                  <a:close/>
                </a:path>
              </a:pathLst>
            </a:custGeom>
            <a:solidFill>
              <a:srgbClr val="EC017A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Rectangle 361"/>
            <p:cNvSpPr/>
            <p:nvPr/>
          </p:nvSpPr>
          <p:spPr>
            <a:xfrm>
              <a:off x="1690213" y="5200022"/>
              <a:ext cx="190706" cy="186305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Rectangle 69"/>
            <p:cNvSpPr/>
            <p:nvPr/>
          </p:nvSpPr>
          <p:spPr>
            <a:xfrm>
              <a:off x="1690213" y="5119373"/>
              <a:ext cx="190706" cy="98714"/>
            </a:xfrm>
            <a:custGeom>
              <a:avLst/>
              <a:gdLst>
                <a:gd name="connsiteX0" fmla="*/ 0 w 190706"/>
                <a:gd name="connsiteY0" fmla="*/ 0 h 84427"/>
                <a:gd name="connsiteX1" fmla="*/ 190706 w 190706"/>
                <a:gd name="connsiteY1" fmla="*/ 0 h 84427"/>
                <a:gd name="connsiteX2" fmla="*/ 190706 w 190706"/>
                <a:gd name="connsiteY2" fmla="*/ 84427 h 84427"/>
                <a:gd name="connsiteX3" fmla="*/ 0 w 190706"/>
                <a:gd name="connsiteY3" fmla="*/ 84427 h 84427"/>
                <a:gd name="connsiteX4" fmla="*/ 0 w 190706"/>
                <a:gd name="connsiteY4" fmla="*/ 0 h 84427"/>
                <a:gd name="connsiteX0" fmla="*/ 0 w 190706"/>
                <a:gd name="connsiteY0" fmla="*/ 0 h 88660"/>
                <a:gd name="connsiteX1" fmla="*/ 190706 w 190706"/>
                <a:gd name="connsiteY1" fmla="*/ 0 h 88660"/>
                <a:gd name="connsiteX2" fmla="*/ 190706 w 190706"/>
                <a:gd name="connsiteY2" fmla="*/ 84427 h 88660"/>
                <a:gd name="connsiteX3" fmla="*/ 0 w 190706"/>
                <a:gd name="connsiteY3" fmla="*/ 84427 h 88660"/>
                <a:gd name="connsiteX4" fmla="*/ 0 w 190706"/>
                <a:gd name="connsiteY4" fmla="*/ 0 h 88660"/>
                <a:gd name="connsiteX0" fmla="*/ 0 w 190706"/>
                <a:gd name="connsiteY0" fmla="*/ 0 h 91570"/>
                <a:gd name="connsiteX1" fmla="*/ 190706 w 190706"/>
                <a:gd name="connsiteY1" fmla="*/ 0 h 91570"/>
                <a:gd name="connsiteX2" fmla="*/ 190706 w 190706"/>
                <a:gd name="connsiteY2" fmla="*/ 84427 h 91570"/>
                <a:gd name="connsiteX3" fmla="*/ 0 w 190706"/>
                <a:gd name="connsiteY3" fmla="*/ 84427 h 91570"/>
                <a:gd name="connsiteX4" fmla="*/ 0 w 190706"/>
                <a:gd name="connsiteY4" fmla="*/ 0 h 91570"/>
                <a:gd name="connsiteX0" fmla="*/ 0 w 190706"/>
                <a:gd name="connsiteY0" fmla="*/ 0 h 95425"/>
                <a:gd name="connsiteX1" fmla="*/ 190706 w 190706"/>
                <a:gd name="connsiteY1" fmla="*/ 0 h 95425"/>
                <a:gd name="connsiteX2" fmla="*/ 190706 w 190706"/>
                <a:gd name="connsiteY2" fmla="*/ 84427 h 95425"/>
                <a:gd name="connsiteX3" fmla="*/ 0 w 190706"/>
                <a:gd name="connsiteY3" fmla="*/ 84427 h 95425"/>
                <a:gd name="connsiteX4" fmla="*/ 0 w 190706"/>
                <a:gd name="connsiteY4" fmla="*/ 0 h 95425"/>
                <a:gd name="connsiteX0" fmla="*/ 0 w 190706"/>
                <a:gd name="connsiteY0" fmla="*/ 0 h 98714"/>
                <a:gd name="connsiteX1" fmla="*/ 190706 w 190706"/>
                <a:gd name="connsiteY1" fmla="*/ 0 h 98714"/>
                <a:gd name="connsiteX2" fmla="*/ 190706 w 190706"/>
                <a:gd name="connsiteY2" fmla="*/ 84427 h 98714"/>
                <a:gd name="connsiteX3" fmla="*/ 0 w 190706"/>
                <a:gd name="connsiteY3" fmla="*/ 84427 h 98714"/>
                <a:gd name="connsiteX4" fmla="*/ 0 w 190706"/>
                <a:gd name="connsiteY4" fmla="*/ 0 h 98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706" h="98714">
                  <a:moveTo>
                    <a:pt x="0" y="0"/>
                  </a:moveTo>
                  <a:lnTo>
                    <a:pt x="190706" y="0"/>
                  </a:lnTo>
                  <a:lnTo>
                    <a:pt x="190706" y="84427"/>
                  </a:lnTo>
                  <a:cubicBezTo>
                    <a:pt x="146187" y="103477"/>
                    <a:pt x="54044" y="103477"/>
                    <a:pt x="0" y="844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783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64" name="Group 363"/>
            <p:cNvGrpSpPr/>
            <p:nvPr/>
          </p:nvGrpSpPr>
          <p:grpSpPr>
            <a:xfrm flipH="1">
              <a:off x="1795599" y="4825991"/>
              <a:ext cx="907908" cy="1184838"/>
              <a:chOff x="1407969" y="2286333"/>
              <a:chExt cx="907908" cy="1184838"/>
            </a:xfrm>
          </p:grpSpPr>
          <p:sp>
            <p:nvSpPr>
              <p:cNvPr id="409" name="Freeform 408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0" name="Freeform 409"/>
              <p:cNvSpPr/>
              <p:nvPr/>
            </p:nvSpPr>
            <p:spPr>
              <a:xfrm>
                <a:off x="1407969" y="2286333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5" name="Group 364"/>
            <p:cNvGrpSpPr/>
            <p:nvPr/>
          </p:nvGrpSpPr>
          <p:grpSpPr>
            <a:xfrm>
              <a:off x="866353" y="4863893"/>
              <a:ext cx="918925" cy="1173821"/>
              <a:chOff x="1396952" y="2297350"/>
              <a:chExt cx="918925" cy="1173821"/>
            </a:xfrm>
          </p:grpSpPr>
          <p:sp>
            <p:nvSpPr>
              <p:cNvPr id="407" name="Freeform 406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Freeform 407"/>
              <p:cNvSpPr/>
              <p:nvPr/>
            </p:nvSpPr>
            <p:spPr>
              <a:xfrm>
                <a:off x="1396952" y="2297350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66" name="Freeform 365"/>
            <p:cNvSpPr/>
            <p:nvPr/>
          </p:nvSpPr>
          <p:spPr>
            <a:xfrm>
              <a:off x="1282529" y="4319142"/>
              <a:ext cx="1016000" cy="851708"/>
            </a:xfrm>
            <a:custGeom>
              <a:avLst/>
              <a:gdLst>
                <a:gd name="connsiteX0" fmla="*/ 130177 w 1016000"/>
                <a:gd name="connsiteY0" fmla="*/ 0 h 927337"/>
                <a:gd name="connsiteX1" fmla="*/ 892173 w 1016000"/>
                <a:gd name="connsiteY1" fmla="*/ 0 h 927337"/>
                <a:gd name="connsiteX2" fmla="*/ 1016000 w 1016000"/>
                <a:gd name="connsiteY2" fmla="*/ 123827 h 927337"/>
                <a:gd name="connsiteX3" fmla="*/ 1009650 w 1016000"/>
                <a:gd name="connsiteY3" fmla="*/ 409573 h 927337"/>
                <a:gd name="connsiteX4" fmla="*/ 1007407 w 1016000"/>
                <a:gd name="connsiteY4" fmla="*/ 444351 h 927337"/>
                <a:gd name="connsiteX5" fmla="*/ 1003638 w 1016000"/>
                <a:gd name="connsiteY5" fmla="*/ 472863 h 927337"/>
                <a:gd name="connsiteX6" fmla="*/ 1009650 w 1016000"/>
                <a:gd name="connsiteY6" fmla="*/ 520878 h 927337"/>
                <a:gd name="connsiteX7" fmla="*/ 504825 w 1016000"/>
                <a:gd name="connsiteY7" fmla="*/ 927337 h 927337"/>
                <a:gd name="connsiteX8" fmla="*/ 0 w 1016000"/>
                <a:gd name="connsiteY8" fmla="*/ 520878 h 927337"/>
                <a:gd name="connsiteX9" fmla="*/ 7250 w 1016000"/>
                <a:gd name="connsiteY9" fmla="*/ 462971 h 927337"/>
                <a:gd name="connsiteX10" fmla="*/ 6350 w 1016000"/>
                <a:gd name="connsiteY10" fmla="*/ 454023 h 927337"/>
                <a:gd name="connsiteX11" fmla="*/ 6350 w 1016000"/>
                <a:gd name="connsiteY11" fmla="*/ 123827 h 927337"/>
                <a:gd name="connsiteX12" fmla="*/ 130177 w 1016000"/>
                <a:gd name="connsiteY12" fmla="*/ 0 h 927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16000" h="927337">
                  <a:moveTo>
                    <a:pt x="130177" y="0"/>
                  </a:moveTo>
                  <a:lnTo>
                    <a:pt x="892173" y="0"/>
                  </a:lnTo>
                  <a:cubicBezTo>
                    <a:pt x="960561" y="0"/>
                    <a:pt x="1016000" y="55439"/>
                    <a:pt x="1016000" y="123827"/>
                  </a:cubicBezTo>
                  <a:lnTo>
                    <a:pt x="1009650" y="409573"/>
                  </a:lnTo>
                  <a:cubicBezTo>
                    <a:pt x="1009650" y="418122"/>
                    <a:pt x="1008883" y="430040"/>
                    <a:pt x="1007407" y="444351"/>
                  </a:cubicBezTo>
                  <a:lnTo>
                    <a:pt x="1003638" y="472863"/>
                  </a:lnTo>
                  <a:lnTo>
                    <a:pt x="1009650" y="520878"/>
                  </a:lnTo>
                  <a:cubicBezTo>
                    <a:pt x="1009650" y="745359"/>
                    <a:pt x="783632" y="927337"/>
                    <a:pt x="504825" y="927337"/>
                  </a:cubicBezTo>
                  <a:cubicBezTo>
                    <a:pt x="226018" y="927337"/>
                    <a:pt x="0" y="745359"/>
                    <a:pt x="0" y="520878"/>
                  </a:cubicBezTo>
                  <a:lnTo>
                    <a:pt x="7250" y="462971"/>
                  </a:lnTo>
                  <a:lnTo>
                    <a:pt x="6350" y="454023"/>
                  </a:lnTo>
                  <a:lnTo>
                    <a:pt x="6350" y="123827"/>
                  </a:lnTo>
                  <a:cubicBezTo>
                    <a:pt x="6350" y="55439"/>
                    <a:pt x="61789" y="0"/>
                    <a:pt x="130177" y="0"/>
                  </a:cubicBez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Freeform 366"/>
            <p:cNvSpPr/>
            <p:nvPr/>
          </p:nvSpPr>
          <p:spPr>
            <a:xfrm>
              <a:off x="1203571" y="4012068"/>
              <a:ext cx="1205257" cy="799377"/>
            </a:xfrm>
            <a:custGeom>
              <a:avLst/>
              <a:gdLst>
                <a:gd name="connsiteX0" fmla="*/ 603150 w 1205257"/>
                <a:gd name="connsiteY0" fmla="*/ 0 h 799377"/>
                <a:gd name="connsiteX1" fmla="*/ 840340 w 1205257"/>
                <a:gd name="connsiteY1" fmla="*/ 39753 h 799377"/>
                <a:gd name="connsiteX2" fmla="*/ 903396 w 1205257"/>
                <a:gd name="connsiteY2" fmla="*/ 68165 h 799377"/>
                <a:gd name="connsiteX3" fmla="*/ 937869 w 1205257"/>
                <a:gd name="connsiteY3" fmla="*/ 95636 h 799377"/>
                <a:gd name="connsiteX4" fmla="*/ 1201689 w 1205257"/>
                <a:gd name="connsiteY4" fmla="*/ 532848 h 799377"/>
                <a:gd name="connsiteX5" fmla="*/ 1205257 w 1205257"/>
                <a:gd name="connsiteY5" fmla="*/ 565572 h 799377"/>
                <a:gd name="connsiteX6" fmla="*/ 1200128 w 1205257"/>
                <a:gd name="connsiteY6" fmla="*/ 607805 h 799377"/>
                <a:gd name="connsiteX7" fmla="*/ 1164622 w 1205257"/>
                <a:gd name="connsiteY7" fmla="*/ 702759 h 799377"/>
                <a:gd name="connsiteX8" fmla="*/ 1109140 w 1205257"/>
                <a:gd name="connsiteY8" fmla="*/ 787615 h 799377"/>
                <a:gd name="connsiteX9" fmla="*/ 1097422 w 1205257"/>
                <a:gd name="connsiteY9" fmla="*/ 776434 h 799377"/>
                <a:gd name="connsiteX10" fmla="*/ 640988 w 1205257"/>
                <a:gd name="connsiteY10" fmla="*/ 416449 h 799377"/>
                <a:gd name="connsiteX11" fmla="*/ 621676 w 1205257"/>
                <a:gd name="connsiteY11" fmla="*/ 463071 h 799377"/>
                <a:gd name="connsiteX12" fmla="*/ 557582 w 1205257"/>
                <a:gd name="connsiteY12" fmla="*/ 414772 h 799377"/>
                <a:gd name="connsiteX13" fmla="*/ 124498 w 1205257"/>
                <a:gd name="connsiteY13" fmla="*/ 775485 h 799377"/>
                <a:gd name="connsiteX14" fmla="*/ 108486 w 1205257"/>
                <a:gd name="connsiteY14" fmla="*/ 799377 h 799377"/>
                <a:gd name="connsiteX15" fmla="*/ 97861 w 1205257"/>
                <a:gd name="connsiteY15" fmla="*/ 788686 h 799377"/>
                <a:gd name="connsiteX16" fmla="*/ 6172 w 1205257"/>
                <a:gd name="connsiteY16" fmla="*/ 607805 h 799377"/>
                <a:gd name="connsiteX17" fmla="*/ 0 w 1205257"/>
                <a:gd name="connsiteY17" fmla="*/ 556976 h 799377"/>
                <a:gd name="connsiteX18" fmla="*/ 28781 w 1205257"/>
                <a:gd name="connsiteY18" fmla="*/ 440376 h 799377"/>
                <a:gd name="connsiteX19" fmla="*/ 270072 w 1205257"/>
                <a:gd name="connsiteY19" fmla="*/ 98133 h 799377"/>
                <a:gd name="connsiteX20" fmla="*/ 324739 w 1205257"/>
                <a:gd name="connsiteY20" fmla="*/ 58327 h 799377"/>
                <a:gd name="connsiteX21" fmla="*/ 365960 w 1205257"/>
                <a:gd name="connsiteY21" fmla="*/ 39753 h 799377"/>
                <a:gd name="connsiteX22" fmla="*/ 603150 w 1205257"/>
                <a:gd name="connsiteY22" fmla="*/ 0 h 799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05257" h="799377">
                  <a:moveTo>
                    <a:pt x="603150" y="0"/>
                  </a:moveTo>
                  <a:cubicBezTo>
                    <a:pt x="687285" y="0"/>
                    <a:pt x="767437" y="14155"/>
                    <a:pt x="840340" y="39753"/>
                  </a:cubicBezTo>
                  <a:lnTo>
                    <a:pt x="903396" y="68165"/>
                  </a:lnTo>
                  <a:lnTo>
                    <a:pt x="937869" y="95636"/>
                  </a:lnTo>
                  <a:cubicBezTo>
                    <a:pt x="1066791" y="209813"/>
                    <a:pt x="1169211" y="391369"/>
                    <a:pt x="1201689" y="532848"/>
                  </a:cubicBezTo>
                  <a:lnTo>
                    <a:pt x="1205257" y="565572"/>
                  </a:lnTo>
                  <a:lnTo>
                    <a:pt x="1200128" y="607805"/>
                  </a:lnTo>
                  <a:cubicBezTo>
                    <a:pt x="1192011" y="640735"/>
                    <a:pt x="1180039" y="672499"/>
                    <a:pt x="1164622" y="702759"/>
                  </a:cubicBezTo>
                  <a:lnTo>
                    <a:pt x="1109140" y="787615"/>
                  </a:lnTo>
                  <a:lnTo>
                    <a:pt x="1097422" y="776434"/>
                  </a:lnTo>
                  <a:cubicBezTo>
                    <a:pt x="948620" y="612421"/>
                    <a:pt x="821550" y="162285"/>
                    <a:pt x="640988" y="416449"/>
                  </a:cubicBezTo>
                  <a:cubicBezTo>
                    <a:pt x="631526" y="429768"/>
                    <a:pt x="625903" y="446177"/>
                    <a:pt x="621676" y="463071"/>
                  </a:cubicBezTo>
                  <a:lnTo>
                    <a:pt x="557582" y="414772"/>
                  </a:lnTo>
                  <a:cubicBezTo>
                    <a:pt x="291425" y="193608"/>
                    <a:pt x="205786" y="631585"/>
                    <a:pt x="124498" y="775485"/>
                  </a:cubicBezTo>
                  <a:lnTo>
                    <a:pt x="108486" y="799377"/>
                  </a:lnTo>
                  <a:lnTo>
                    <a:pt x="97861" y="788686"/>
                  </a:lnTo>
                  <a:cubicBezTo>
                    <a:pt x="54058" y="734863"/>
                    <a:pt x="22406" y="673665"/>
                    <a:pt x="6172" y="607805"/>
                  </a:cubicBezTo>
                  <a:lnTo>
                    <a:pt x="0" y="556976"/>
                  </a:lnTo>
                  <a:lnTo>
                    <a:pt x="28781" y="440376"/>
                  </a:lnTo>
                  <a:cubicBezTo>
                    <a:pt x="75074" y="312086"/>
                    <a:pt x="163404" y="184952"/>
                    <a:pt x="270072" y="98133"/>
                  </a:cubicBezTo>
                  <a:lnTo>
                    <a:pt x="324739" y="58327"/>
                  </a:lnTo>
                  <a:lnTo>
                    <a:pt x="365960" y="39753"/>
                  </a:lnTo>
                  <a:cubicBezTo>
                    <a:pt x="438863" y="14155"/>
                    <a:pt x="519015" y="0"/>
                    <a:pt x="603150" y="0"/>
                  </a:cubicBezTo>
                  <a:close/>
                </a:path>
              </a:pathLst>
            </a:custGeom>
            <a:solidFill>
              <a:srgbClr val="E95E1B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Oval 367"/>
            <p:cNvSpPr/>
            <p:nvPr/>
          </p:nvSpPr>
          <p:spPr>
            <a:xfrm>
              <a:off x="1244166" y="4763761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Oval 368"/>
            <p:cNvSpPr/>
            <p:nvPr/>
          </p:nvSpPr>
          <p:spPr>
            <a:xfrm>
              <a:off x="2260166" y="4763761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3" name="Group 372"/>
            <p:cNvGrpSpPr/>
            <p:nvPr/>
          </p:nvGrpSpPr>
          <p:grpSpPr>
            <a:xfrm>
              <a:off x="1373289" y="4569180"/>
              <a:ext cx="388062" cy="252585"/>
              <a:chOff x="1903888" y="2002637"/>
              <a:chExt cx="388062" cy="252585"/>
            </a:xfrm>
          </p:grpSpPr>
          <p:sp>
            <p:nvSpPr>
              <p:cNvPr id="405" name="Freeform 404"/>
              <p:cNvSpPr/>
              <p:nvPr/>
            </p:nvSpPr>
            <p:spPr>
              <a:xfrm>
                <a:off x="1903888" y="2002637"/>
                <a:ext cx="388062" cy="247650"/>
              </a:xfrm>
              <a:custGeom>
                <a:avLst/>
                <a:gdLst>
                  <a:gd name="connsiteX0" fmla="*/ 0 w 388062"/>
                  <a:gd name="connsiteY0" fmla="*/ 0 h 276958"/>
                  <a:gd name="connsiteX1" fmla="*/ 388062 w 388062"/>
                  <a:gd name="connsiteY1" fmla="*/ 0 h 276958"/>
                  <a:gd name="connsiteX2" fmla="*/ 388062 w 388062"/>
                  <a:gd name="connsiteY2" fmla="*/ 184089 h 276958"/>
                  <a:gd name="connsiteX3" fmla="*/ 388062 w 388062"/>
                  <a:gd name="connsiteY3" fmla="*/ 185738 h 276958"/>
                  <a:gd name="connsiteX4" fmla="*/ 387366 w 388062"/>
                  <a:gd name="connsiteY4" fmla="*/ 185738 h 276958"/>
                  <a:gd name="connsiteX5" fmla="*/ 372814 w 388062"/>
                  <a:gd name="connsiteY5" fmla="*/ 220238 h 276958"/>
                  <a:gd name="connsiteX6" fmla="*/ 194031 w 388062"/>
                  <a:gd name="connsiteY6" fmla="*/ 276958 h 276958"/>
                  <a:gd name="connsiteX7" fmla="*/ 15248 w 388062"/>
                  <a:gd name="connsiteY7" fmla="*/ 220238 h 276958"/>
                  <a:gd name="connsiteX8" fmla="*/ 696 w 388062"/>
                  <a:gd name="connsiteY8" fmla="*/ 185738 h 276958"/>
                  <a:gd name="connsiteX9" fmla="*/ 0 w 388062"/>
                  <a:gd name="connsiteY9" fmla="*/ 185738 h 276958"/>
                  <a:gd name="connsiteX10" fmla="*/ 0 w 388062"/>
                  <a:gd name="connsiteY10" fmla="*/ 184089 h 27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062" h="276958">
                    <a:moveTo>
                      <a:pt x="0" y="0"/>
                    </a:moveTo>
                    <a:lnTo>
                      <a:pt x="388062" y="0"/>
                    </a:lnTo>
                    <a:lnTo>
                      <a:pt x="388062" y="184089"/>
                    </a:lnTo>
                    <a:lnTo>
                      <a:pt x="388062" y="185738"/>
                    </a:lnTo>
                    <a:lnTo>
                      <a:pt x="387366" y="185738"/>
                    </a:lnTo>
                    <a:lnTo>
                      <a:pt x="372814" y="220238"/>
                    </a:lnTo>
                    <a:cubicBezTo>
                      <a:pt x="343358" y="253570"/>
                      <a:pt x="274401" y="276958"/>
                      <a:pt x="194031" y="276958"/>
                    </a:cubicBezTo>
                    <a:cubicBezTo>
                      <a:pt x="113661" y="276958"/>
                      <a:pt x="44704" y="253570"/>
                      <a:pt x="15248" y="220238"/>
                    </a:cubicBezTo>
                    <a:lnTo>
                      <a:pt x="696" y="185738"/>
                    </a:lnTo>
                    <a:lnTo>
                      <a:pt x="0" y="185738"/>
                    </a:lnTo>
                    <a:lnTo>
                      <a:pt x="0" y="184089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Parallelogram 403"/>
              <p:cNvSpPr/>
              <p:nvPr/>
            </p:nvSpPr>
            <p:spPr>
              <a:xfrm rot="1082425">
                <a:off x="2147569" y="2007903"/>
                <a:ext cx="73261" cy="247319"/>
              </a:xfrm>
              <a:prstGeom prst="parallelogram">
                <a:avLst/>
              </a:prstGeom>
              <a:solidFill>
                <a:schemeClr val="bg1">
                  <a:alpha val="3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9" name="Parallelogram 398"/>
            <p:cNvSpPr/>
            <p:nvPr/>
          </p:nvSpPr>
          <p:spPr>
            <a:xfrm rot="1082425">
              <a:off x="2076791" y="4574446"/>
              <a:ext cx="73261" cy="247319"/>
            </a:xfrm>
            <a:prstGeom prst="parallelogram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Freeform 399"/>
            <p:cNvSpPr/>
            <p:nvPr/>
          </p:nvSpPr>
          <p:spPr>
            <a:xfrm>
              <a:off x="1833110" y="4569180"/>
              <a:ext cx="388062" cy="247650"/>
            </a:xfrm>
            <a:custGeom>
              <a:avLst/>
              <a:gdLst>
                <a:gd name="connsiteX0" fmla="*/ 0 w 388062"/>
                <a:gd name="connsiteY0" fmla="*/ 0 h 276958"/>
                <a:gd name="connsiteX1" fmla="*/ 388062 w 388062"/>
                <a:gd name="connsiteY1" fmla="*/ 0 h 276958"/>
                <a:gd name="connsiteX2" fmla="*/ 388062 w 388062"/>
                <a:gd name="connsiteY2" fmla="*/ 184089 h 276958"/>
                <a:gd name="connsiteX3" fmla="*/ 388062 w 388062"/>
                <a:gd name="connsiteY3" fmla="*/ 185738 h 276958"/>
                <a:gd name="connsiteX4" fmla="*/ 387366 w 388062"/>
                <a:gd name="connsiteY4" fmla="*/ 185738 h 276958"/>
                <a:gd name="connsiteX5" fmla="*/ 372814 w 388062"/>
                <a:gd name="connsiteY5" fmla="*/ 220238 h 276958"/>
                <a:gd name="connsiteX6" fmla="*/ 194031 w 388062"/>
                <a:gd name="connsiteY6" fmla="*/ 276958 h 276958"/>
                <a:gd name="connsiteX7" fmla="*/ 15248 w 388062"/>
                <a:gd name="connsiteY7" fmla="*/ 220238 h 276958"/>
                <a:gd name="connsiteX8" fmla="*/ 696 w 388062"/>
                <a:gd name="connsiteY8" fmla="*/ 185738 h 276958"/>
                <a:gd name="connsiteX9" fmla="*/ 0 w 388062"/>
                <a:gd name="connsiteY9" fmla="*/ 185738 h 276958"/>
                <a:gd name="connsiteX10" fmla="*/ 0 w 388062"/>
                <a:gd name="connsiteY10" fmla="*/ 184089 h 276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8062" h="276958">
                  <a:moveTo>
                    <a:pt x="0" y="0"/>
                  </a:moveTo>
                  <a:lnTo>
                    <a:pt x="388062" y="0"/>
                  </a:lnTo>
                  <a:lnTo>
                    <a:pt x="388062" y="184089"/>
                  </a:lnTo>
                  <a:lnTo>
                    <a:pt x="388062" y="185738"/>
                  </a:lnTo>
                  <a:lnTo>
                    <a:pt x="387366" y="185738"/>
                  </a:lnTo>
                  <a:lnTo>
                    <a:pt x="372814" y="220238"/>
                  </a:lnTo>
                  <a:cubicBezTo>
                    <a:pt x="343358" y="253570"/>
                    <a:pt x="274401" y="276958"/>
                    <a:pt x="194031" y="276958"/>
                  </a:cubicBezTo>
                  <a:cubicBezTo>
                    <a:pt x="113661" y="276958"/>
                    <a:pt x="44704" y="253570"/>
                    <a:pt x="15248" y="220238"/>
                  </a:cubicBezTo>
                  <a:lnTo>
                    <a:pt x="696" y="185738"/>
                  </a:lnTo>
                  <a:lnTo>
                    <a:pt x="0" y="185738"/>
                  </a:lnTo>
                  <a:lnTo>
                    <a:pt x="0" y="184089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Freeform 374"/>
            <p:cNvSpPr/>
            <p:nvPr/>
          </p:nvSpPr>
          <p:spPr>
            <a:xfrm rot="1039240">
              <a:off x="1312989" y="4229497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Freeform 375"/>
            <p:cNvSpPr/>
            <p:nvPr/>
          </p:nvSpPr>
          <p:spPr>
            <a:xfrm rot="20560760" flipH="1">
              <a:off x="1831289" y="4229496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Rectangle 71"/>
            <p:cNvSpPr/>
            <p:nvPr/>
          </p:nvSpPr>
          <p:spPr>
            <a:xfrm>
              <a:off x="1358890" y="5322479"/>
              <a:ext cx="853352" cy="860583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1616657" y="5247013"/>
              <a:ext cx="347472" cy="130976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Rectangle 71"/>
            <p:cNvSpPr/>
            <p:nvPr/>
          </p:nvSpPr>
          <p:spPr>
            <a:xfrm rot="9659936">
              <a:off x="1363236" y="5281219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Rectangle 71"/>
            <p:cNvSpPr/>
            <p:nvPr/>
          </p:nvSpPr>
          <p:spPr>
            <a:xfrm rot="11940064" flipH="1">
              <a:off x="1884315" y="5276164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/>
            <p:nvPr/>
          </p:nvCxnSpPr>
          <p:spPr>
            <a:xfrm>
              <a:off x="1591703" y="5252665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3" name="Straight Connector 382"/>
            <p:cNvCxnSpPr/>
            <p:nvPr/>
          </p:nvCxnSpPr>
          <p:spPr>
            <a:xfrm flipH="1">
              <a:off x="1881674" y="5249233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4" name="Straight Connector 383"/>
            <p:cNvCxnSpPr/>
            <p:nvPr/>
          </p:nvCxnSpPr>
          <p:spPr>
            <a:xfrm flipV="1">
              <a:off x="1675143" y="5408099"/>
              <a:ext cx="211674" cy="3441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7" name="Moon 326"/>
            <p:cNvSpPr/>
            <p:nvPr/>
          </p:nvSpPr>
          <p:spPr>
            <a:xfrm rot="5400000">
              <a:off x="1977292" y="4602272"/>
              <a:ext cx="45719" cy="182880"/>
            </a:xfrm>
            <a:prstGeom prst="moon">
              <a:avLst>
                <a:gd name="adj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7" name="Rectangle 4"/>
            <p:cNvSpPr/>
            <p:nvPr/>
          </p:nvSpPr>
          <p:spPr>
            <a:xfrm>
              <a:off x="1616657" y="5752771"/>
              <a:ext cx="300776" cy="430292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34D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Rectangle 30"/>
            <p:cNvSpPr/>
            <p:nvPr/>
          </p:nvSpPr>
          <p:spPr>
            <a:xfrm rot="598340">
              <a:off x="1219186" y="5670952"/>
              <a:ext cx="150959" cy="425546"/>
            </a:xfrm>
            <a:custGeom>
              <a:avLst/>
              <a:gdLst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0 w 150959"/>
                <a:gd name="connsiteY3" fmla="*/ 431319 h 431319"/>
                <a:gd name="connsiteX4" fmla="*/ 0 w 150959"/>
                <a:gd name="connsiteY4" fmla="*/ 0 h 431319"/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32834 w 150959"/>
                <a:gd name="connsiteY3" fmla="*/ 425546 h 431319"/>
                <a:gd name="connsiteX4" fmla="*/ 0 w 150959"/>
                <a:gd name="connsiteY4" fmla="*/ 0 h 431319"/>
                <a:gd name="connsiteX0" fmla="*/ 0 w 150959"/>
                <a:gd name="connsiteY0" fmla="*/ 0 h 425546"/>
                <a:gd name="connsiteX1" fmla="*/ 150959 w 150959"/>
                <a:gd name="connsiteY1" fmla="*/ 0 h 425546"/>
                <a:gd name="connsiteX2" fmla="*/ 124207 w 150959"/>
                <a:gd name="connsiteY2" fmla="*/ 416680 h 425546"/>
                <a:gd name="connsiteX3" fmla="*/ 32834 w 150959"/>
                <a:gd name="connsiteY3" fmla="*/ 425546 h 425546"/>
                <a:gd name="connsiteX4" fmla="*/ 0 w 150959"/>
                <a:gd name="connsiteY4" fmla="*/ 0 h 42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59" h="425546">
                  <a:moveTo>
                    <a:pt x="0" y="0"/>
                  </a:moveTo>
                  <a:lnTo>
                    <a:pt x="150959" y="0"/>
                  </a:lnTo>
                  <a:lnTo>
                    <a:pt x="124207" y="416680"/>
                  </a:lnTo>
                  <a:lnTo>
                    <a:pt x="32834" y="4255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Rectangle 4"/>
            <p:cNvSpPr/>
            <p:nvPr/>
          </p:nvSpPr>
          <p:spPr>
            <a:xfrm>
              <a:off x="1675186" y="5898647"/>
              <a:ext cx="195302" cy="279400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82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0" name="Rectangle 30"/>
            <p:cNvSpPr/>
            <p:nvPr/>
          </p:nvSpPr>
          <p:spPr>
            <a:xfrm rot="21001660" flipH="1">
              <a:off x="2232267" y="5676771"/>
              <a:ext cx="150959" cy="425546"/>
            </a:xfrm>
            <a:custGeom>
              <a:avLst/>
              <a:gdLst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0 w 150959"/>
                <a:gd name="connsiteY3" fmla="*/ 431319 h 431319"/>
                <a:gd name="connsiteX4" fmla="*/ 0 w 150959"/>
                <a:gd name="connsiteY4" fmla="*/ 0 h 431319"/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32834 w 150959"/>
                <a:gd name="connsiteY3" fmla="*/ 425546 h 431319"/>
                <a:gd name="connsiteX4" fmla="*/ 0 w 150959"/>
                <a:gd name="connsiteY4" fmla="*/ 0 h 431319"/>
                <a:gd name="connsiteX0" fmla="*/ 0 w 150959"/>
                <a:gd name="connsiteY0" fmla="*/ 0 h 425546"/>
                <a:gd name="connsiteX1" fmla="*/ 150959 w 150959"/>
                <a:gd name="connsiteY1" fmla="*/ 0 h 425546"/>
                <a:gd name="connsiteX2" fmla="*/ 124207 w 150959"/>
                <a:gd name="connsiteY2" fmla="*/ 416680 h 425546"/>
                <a:gd name="connsiteX3" fmla="*/ 32834 w 150959"/>
                <a:gd name="connsiteY3" fmla="*/ 425546 h 425546"/>
                <a:gd name="connsiteX4" fmla="*/ 0 w 150959"/>
                <a:gd name="connsiteY4" fmla="*/ 0 h 42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59" h="425546">
                  <a:moveTo>
                    <a:pt x="0" y="0"/>
                  </a:moveTo>
                  <a:lnTo>
                    <a:pt x="150959" y="0"/>
                  </a:lnTo>
                  <a:lnTo>
                    <a:pt x="124207" y="416680"/>
                  </a:lnTo>
                  <a:lnTo>
                    <a:pt x="32834" y="4255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1" name="Group 390"/>
            <p:cNvGrpSpPr/>
            <p:nvPr/>
          </p:nvGrpSpPr>
          <p:grpSpPr>
            <a:xfrm>
              <a:off x="904339" y="4744699"/>
              <a:ext cx="914400" cy="1339957"/>
              <a:chOff x="1434938" y="2178156"/>
              <a:chExt cx="914400" cy="1339957"/>
            </a:xfrm>
          </p:grpSpPr>
          <p:sp>
            <p:nvSpPr>
              <p:cNvPr id="395" name="Isosceles Triangle 11"/>
              <p:cNvSpPr/>
              <p:nvPr/>
            </p:nvSpPr>
            <p:spPr>
              <a:xfrm>
                <a:off x="1643250" y="2762127"/>
                <a:ext cx="307190" cy="400155"/>
              </a:xfrm>
              <a:custGeom>
                <a:avLst/>
                <a:gdLst>
                  <a:gd name="connsiteX0" fmla="*/ 0 w 378627"/>
                  <a:gd name="connsiteY0" fmla="*/ 368264 h 368264"/>
                  <a:gd name="connsiteX1" fmla="*/ 189314 w 378627"/>
                  <a:gd name="connsiteY1" fmla="*/ 0 h 368264"/>
                  <a:gd name="connsiteX2" fmla="*/ 378627 w 378627"/>
                  <a:gd name="connsiteY2" fmla="*/ 368264 h 368264"/>
                  <a:gd name="connsiteX3" fmla="*/ 0 w 378627"/>
                  <a:gd name="connsiteY3" fmla="*/ 368264 h 368264"/>
                  <a:gd name="connsiteX0" fmla="*/ 0 w 364340"/>
                  <a:gd name="connsiteY0" fmla="*/ 368264 h 368264"/>
                  <a:gd name="connsiteX1" fmla="*/ 189314 w 364340"/>
                  <a:gd name="connsiteY1" fmla="*/ 0 h 368264"/>
                  <a:gd name="connsiteX2" fmla="*/ 364340 w 364340"/>
                  <a:gd name="connsiteY2" fmla="*/ 368264 h 368264"/>
                  <a:gd name="connsiteX3" fmla="*/ 0 w 364340"/>
                  <a:gd name="connsiteY3" fmla="*/ 368264 h 368264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71481"/>
                  <a:gd name="connsiteX1" fmla="*/ 246464 w 283378"/>
                  <a:gd name="connsiteY1" fmla="*/ 0 h 371481"/>
                  <a:gd name="connsiteX2" fmla="*/ 283378 w 283378"/>
                  <a:gd name="connsiteY2" fmla="*/ 353976 h 371481"/>
                  <a:gd name="connsiteX3" fmla="*/ 0 w 283378"/>
                  <a:gd name="connsiteY3" fmla="*/ 349213 h 371481"/>
                  <a:gd name="connsiteX0" fmla="*/ 0 w 283378"/>
                  <a:gd name="connsiteY0" fmla="*/ 349213 h 374794"/>
                  <a:gd name="connsiteX1" fmla="*/ 246464 w 283378"/>
                  <a:gd name="connsiteY1" fmla="*/ 0 h 374794"/>
                  <a:gd name="connsiteX2" fmla="*/ 283378 w 283378"/>
                  <a:gd name="connsiteY2" fmla="*/ 353976 h 374794"/>
                  <a:gd name="connsiteX3" fmla="*/ 0 w 283378"/>
                  <a:gd name="connsiteY3" fmla="*/ 349213 h 374794"/>
                  <a:gd name="connsiteX0" fmla="*/ 0 w 307190"/>
                  <a:gd name="connsiteY0" fmla="*/ 349213 h 396987"/>
                  <a:gd name="connsiteX1" fmla="*/ 246464 w 307190"/>
                  <a:gd name="connsiteY1" fmla="*/ 0 h 396987"/>
                  <a:gd name="connsiteX2" fmla="*/ 307190 w 307190"/>
                  <a:gd name="connsiteY2" fmla="*/ 382551 h 396987"/>
                  <a:gd name="connsiteX3" fmla="*/ 0 w 307190"/>
                  <a:gd name="connsiteY3" fmla="*/ 349213 h 396987"/>
                  <a:gd name="connsiteX0" fmla="*/ 0 w 307190"/>
                  <a:gd name="connsiteY0" fmla="*/ 349213 h 400155"/>
                  <a:gd name="connsiteX1" fmla="*/ 246464 w 307190"/>
                  <a:gd name="connsiteY1" fmla="*/ 0 h 400155"/>
                  <a:gd name="connsiteX2" fmla="*/ 307190 w 307190"/>
                  <a:gd name="connsiteY2" fmla="*/ 382551 h 400155"/>
                  <a:gd name="connsiteX3" fmla="*/ 0 w 307190"/>
                  <a:gd name="connsiteY3" fmla="*/ 349213 h 4001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7190" h="400155">
                    <a:moveTo>
                      <a:pt x="0" y="349213"/>
                    </a:moveTo>
                    <a:cubicBezTo>
                      <a:pt x="175817" y="245508"/>
                      <a:pt x="170659" y="160855"/>
                      <a:pt x="246464" y="0"/>
                    </a:cubicBezTo>
                    <a:lnTo>
                      <a:pt x="307190" y="382551"/>
                    </a:lnTo>
                    <a:cubicBezTo>
                      <a:pt x="207968" y="423826"/>
                      <a:pt x="99222" y="384139"/>
                      <a:pt x="0" y="349213"/>
                    </a:cubicBezTo>
                    <a:close/>
                  </a:path>
                </a:pathLst>
              </a:custGeom>
              <a:solidFill>
                <a:srgbClr val="5EC6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6" name="Arc 395"/>
              <p:cNvSpPr/>
              <p:nvPr/>
            </p:nvSpPr>
            <p:spPr>
              <a:xfrm rot="7282502">
                <a:off x="1434938" y="2178156"/>
                <a:ext cx="914400" cy="914400"/>
              </a:xfrm>
              <a:prstGeom prst="arc">
                <a:avLst>
                  <a:gd name="adj1" fmla="val 19414106"/>
                  <a:gd name="adj2" fmla="val 21038236"/>
                </a:avLst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7" name="Straight Connector 396"/>
              <p:cNvCxnSpPr/>
              <p:nvPr/>
            </p:nvCxnSpPr>
            <p:spPr>
              <a:xfrm>
                <a:off x="1925476" y="3019425"/>
                <a:ext cx="33605" cy="498688"/>
              </a:xfrm>
              <a:prstGeom prst="line">
                <a:avLst/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92" name="Isosceles Triangle 11"/>
            <p:cNvSpPr/>
            <p:nvPr/>
          </p:nvSpPr>
          <p:spPr>
            <a:xfrm flipH="1">
              <a:off x="2151327" y="5325273"/>
              <a:ext cx="307190" cy="400155"/>
            </a:xfrm>
            <a:custGeom>
              <a:avLst/>
              <a:gdLst>
                <a:gd name="connsiteX0" fmla="*/ 0 w 378627"/>
                <a:gd name="connsiteY0" fmla="*/ 368264 h 368264"/>
                <a:gd name="connsiteX1" fmla="*/ 189314 w 378627"/>
                <a:gd name="connsiteY1" fmla="*/ 0 h 368264"/>
                <a:gd name="connsiteX2" fmla="*/ 378627 w 378627"/>
                <a:gd name="connsiteY2" fmla="*/ 368264 h 368264"/>
                <a:gd name="connsiteX3" fmla="*/ 0 w 378627"/>
                <a:gd name="connsiteY3" fmla="*/ 368264 h 368264"/>
                <a:gd name="connsiteX0" fmla="*/ 0 w 364340"/>
                <a:gd name="connsiteY0" fmla="*/ 368264 h 368264"/>
                <a:gd name="connsiteX1" fmla="*/ 189314 w 364340"/>
                <a:gd name="connsiteY1" fmla="*/ 0 h 368264"/>
                <a:gd name="connsiteX2" fmla="*/ 364340 w 364340"/>
                <a:gd name="connsiteY2" fmla="*/ 368264 h 368264"/>
                <a:gd name="connsiteX3" fmla="*/ 0 w 364340"/>
                <a:gd name="connsiteY3" fmla="*/ 368264 h 368264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71481"/>
                <a:gd name="connsiteX1" fmla="*/ 246464 w 283378"/>
                <a:gd name="connsiteY1" fmla="*/ 0 h 371481"/>
                <a:gd name="connsiteX2" fmla="*/ 283378 w 283378"/>
                <a:gd name="connsiteY2" fmla="*/ 353976 h 371481"/>
                <a:gd name="connsiteX3" fmla="*/ 0 w 283378"/>
                <a:gd name="connsiteY3" fmla="*/ 349213 h 371481"/>
                <a:gd name="connsiteX0" fmla="*/ 0 w 283378"/>
                <a:gd name="connsiteY0" fmla="*/ 349213 h 374794"/>
                <a:gd name="connsiteX1" fmla="*/ 246464 w 283378"/>
                <a:gd name="connsiteY1" fmla="*/ 0 h 374794"/>
                <a:gd name="connsiteX2" fmla="*/ 283378 w 283378"/>
                <a:gd name="connsiteY2" fmla="*/ 353976 h 374794"/>
                <a:gd name="connsiteX3" fmla="*/ 0 w 283378"/>
                <a:gd name="connsiteY3" fmla="*/ 349213 h 374794"/>
                <a:gd name="connsiteX0" fmla="*/ 0 w 307190"/>
                <a:gd name="connsiteY0" fmla="*/ 349213 h 396987"/>
                <a:gd name="connsiteX1" fmla="*/ 246464 w 307190"/>
                <a:gd name="connsiteY1" fmla="*/ 0 h 396987"/>
                <a:gd name="connsiteX2" fmla="*/ 307190 w 307190"/>
                <a:gd name="connsiteY2" fmla="*/ 382551 h 396987"/>
                <a:gd name="connsiteX3" fmla="*/ 0 w 307190"/>
                <a:gd name="connsiteY3" fmla="*/ 349213 h 396987"/>
                <a:gd name="connsiteX0" fmla="*/ 0 w 307190"/>
                <a:gd name="connsiteY0" fmla="*/ 349213 h 400155"/>
                <a:gd name="connsiteX1" fmla="*/ 246464 w 307190"/>
                <a:gd name="connsiteY1" fmla="*/ 0 h 400155"/>
                <a:gd name="connsiteX2" fmla="*/ 307190 w 307190"/>
                <a:gd name="connsiteY2" fmla="*/ 382551 h 400155"/>
                <a:gd name="connsiteX3" fmla="*/ 0 w 307190"/>
                <a:gd name="connsiteY3" fmla="*/ 349213 h 400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190" h="400155">
                  <a:moveTo>
                    <a:pt x="0" y="349213"/>
                  </a:moveTo>
                  <a:cubicBezTo>
                    <a:pt x="175817" y="245508"/>
                    <a:pt x="170659" y="160855"/>
                    <a:pt x="246464" y="0"/>
                  </a:cubicBezTo>
                  <a:lnTo>
                    <a:pt x="307190" y="382551"/>
                  </a:lnTo>
                  <a:cubicBezTo>
                    <a:pt x="207968" y="423826"/>
                    <a:pt x="99222" y="384139"/>
                    <a:pt x="0" y="349213"/>
                  </a:cubicBez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Arc 392"/>
            <p:cNvSpPr/>
            <p:nvPr/>
          </p:nvSpPr>
          <p:spPr>
            <a:xfrm rot="14317498" flipH="1">
              <a:off x="1752429" y="4741302"/>
              <a:ext cx="914400" cy="914400"/>
            </a:xfrm>
            <a:prstGeom prst="arc">
              <a:avLst>
                <a:gd name="adj1" fmla="val 19630839"/>
                <a:gd name="adj2" fmla="val 21038236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4" name="Straight Connector 393"/>
            <p:cNvCxnSpPr/>
            <p:nvPr/>
          </p:nvCxnSpPr>
          <p:spPr>
            <a:xfrm flipH="1">
              <a:off x="2165517" y="5582407"/>
              <a:ext cx="33605" cy="498688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Arc 10"/>
            <p:cNvSpPr/>
            <p:nvPr/>
          </p:nvSpPr>
          <p:spPr>
            <a:xfrm rot="6489701">
              <a:off x="1227534" y="4221393"/>
              <a:ext cx="430640" cy="430640"/>
            </a:xfrm>
            <a:prstGeom prst="arc">
              <a:avLst>
                <a:gd name="adj1" fmla="val 15842631"/>
                <a:gd name="adj2" fmla="val 20561260"/>
              </a:avLst>
            </a:pr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Arc 324"/>
            <p:cNvSpPr/>
            <p:nvPr/>
          </p:nvSpPr>
          <p:spPr>
            <a:xfrm rot="15110299" flipH="1">
              <a:off x="1909627" y="4213992"/>
              <a:ext cx="430640" cy="430640"/>
            </a:xfrm>
            <a:prstGeom prst="arc">
              <a:avLst>
                <a:gd name="adj1" fmla="val 15842631"/>
                <a:gd name="adj2" fmla="val 20561260"/>
              </a:avLst>
            </a:pr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Moon 13"/>
            <p:cNvSpPr/>
            <p:nvPr/>
          </p:nvSpPr>
          <p:spPr>
            <a:xfrm rot="5400000">
              <a:off x="1572422" y="4594439"/>
              <a:ext cx="45719" cy="182880"/>
            </a:xfrm>
            <a:prstGeom prst="moon">
              <a:avLst>
                <a:gd name="adj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Parallelogram 371"/>
            <p:cNvSpPr/>
            <p:nvPr/>
          </p:nvSpPr>
          <p:spPr>
            <a:xfrm rot="1082425">
              <a:off x="1521189" y="4565248"/>
              <a:ext cx="73261" cy="247319"/>
            </a:xfrm>
            <a:prstGeom prst="parallelogram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Parallelogram 400"/>
            <p:cNvSpPr/>
            <p:nvPr/>
          </p:nvSpPr>
          <p:spPr>
            <a:xfrm rot="1082425">
              <a:off x="1985883" y="4565249"/>
              <a:ext cx="73261" cy="247319"/>
            </a:xfrm>
            <a:prstGeom prst="parallelogram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Arc 327"/>
            <p:cNvSpPr/>
            <p:nvPr/>
          </p:nvSpPr>
          <p:spPr>
            <a:xfrm rot="8820657">
              <a:off x="1569604" y="4556705"/>
              <a:ext cx="430640" cy="430640"/>
            </a:xfrm>
            <a:prstGeom prst="arc">
              <a:avLst>
                <a:gd name="adj1" fmla="val 15842631"/>
                <a:gd name="adj2" fmla="val 20561260"/>
              </a:avLst>
            </a:prstGeom>
            <a:ln w="19050">
              <a:solidFill>
                <a:srgbClr val="8320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514965" y="4879195"/>
              <a:ext cx="57512" cy="64872"/>
            </a:xfrm>
            <a:prstGeom prst="ellipse">
              <a:avLst/>
            </a:prstGeom>
            <a:solidFill>
              <a:srgbClr val="E45D5F">
                <a:alpha val="9000"/>
              </a:srgbClr>
            </a:solidFill>
            <a:ln>
              <a:noFill/>
            </a:ln>
            <a:effectLst>
              <a:glow rad="101600">
                <a:srgbClr val="E45D5F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Oval 329"/>
            <p:cNvSpPr/>
            <p:nvPr/>
          </p:nvSpPr>
          <p:spPr>
            <a:xfrm>
              <a:off x="2017898" y="4879195"/>
              <a:ext cx="57512" cy="64872"/>
            </a:xfrm>
            <a:prstGeom prst="ellipse">
              <a:avLst/>
            </a:prstGeom>
            <a:solidFill>
              <a:srgbClr val="E45D5F">
                <a:alpha val="9000"/>
              </a:srgbClr>
            </a:solidFill>
            <a:ln>
              <a:noFill/>
            </a:ln>
            <a:effectLst>
              <a:glow rad="101600">
                <a:srgbClr val="E45D5F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686428" y="3878904"/>
            <a:ext cx="1837154" cy="2530125"/>
            <a:chOff x="3686428" y="3878904"/>
            <a:chExt cx="1837154" cy="2530125"/>
          </a:xfrm>
        </p:grpSpPr>
        <p:sp>
          <p:nvSpPr>
            <p:cNvPr id="414" name="Oval 21"/>
            <p:cNvSpPr/>
            <p:nvPr/>
          </p:nvSpPr>
          <p:spPr>
            <a:xfrm>
              <a:off x="3960966" y="3878904"/>
              <a:ext cx="1314598" cy="1135607"/>
            </a:xfrm>
            <a:custGeom>
              <a:avLst/>
              <a:gdLst>
                <a:gd name="connsiteX0" fmla="*/ 0 w 1267789"/>
                <a:gd name="connsiteY0" fmla="*/ 506247 h 1012494"/>
                <a:gd name="connsiteX1" fmla="*/ 633895 w 1267789"/>
                <a:gd name="connsiteY1" fmla="*/ 0 h 1012494"/>
                <a:gd name="connsiteX2" fmla="*/ 1267790 w 1267789"/>
                <a:gd name="connsiteY2" fmla="*/ 506247 h 1012494"/>
                <a:gd name="connsiteX3" fmla="*/ 633895 w 1267789"/>
                <a:gd name="connsiteY3" fmla="*/ 1012494 h 1012494"/>
                <a:gd name="connsiteX4" fmla="*/ 0 w 1267789"/>
                <a:gd name="connsiteY4" fmla="*/ 506247 h 1012494"/>
                <a:gd name="connsiteX0" fmla="*/ 0 w 1272553"/>
                <a:gd name="connsiteY0" fmla="*/ 506373 h 1012770"/>
                <a:gd name="connsiteX1" fmla="*/ 633895 w 1272553"/>
                <a:gd name="connsiteY1" fmla="*/ 126 h 1012770"/>
                <a:gd name="connsiteX2" fmla="*/ 1272553 w 1272553"/>
                <a:gd name="connsiteY2" fmla="*/ 544473 h 1012770"/>
                <a:gd name="connsiteX3" fmla="*/ 633895 w 1272553"/>
                <a:gd name="connsiteY3" fmla="*/ 1012620 h 1012770"/>
                <a:gd name="connsiteX4" fmla="*/ 0 w 1272553"/>
                <a:gd name="connsiteY4" fmla="*/ 506373 h 1012770"/>
                <a:gd name="connsiteX0" fmla="*/ 15801 w 1288354"/>
                <a:gd name="connsiteY0" fmla="*/ 506640 h 1013037"/>
                <a:gd name="connsiteX1" fmla="*/ 649696 w 1288354"/>
                <a:gd name="connsiteY1" fmla="*/ 393 h 1013037"/>
                <a:gd name="connsiteX2" fmla="*/ 1288354 w 1288354"/>
                <a:gd name="connsiteY2" fmla="*/ 544740 h 1013037"/>
                <a:gd name="connsiteX3" fmla="*/ 649696 w 1288354"/>
                <a:gd name="connsiteY3" fmla="*/ 1012887 h 1013037"/>
                <a:gd name="connsiteX4" fmla="*/ 15801 w 1288354"/>
                <a:gd name="connsiteY4" fmla="*/ 506640 h 1013037"/>
                <a:gd name="connsiteX0" fmla="*/ 15801 w 1301887"/>
                <a:gd name="connsiteY0" fmla="*/ 506640 h 1013037"/>
                <a:gd name="connsiteX1" fmla="*/ 649696 w 1301887"/>
                <a:gd name="connsiteY1" fmla="*/ 393 h 1013037"/>
                <a:gd name="connsiteX2" fmla="*/ 1288354 w 1301887"/>
                <a:gd name="connsiteY2" fmla="*/ 544740 h 1013037"/>
                <a:gd name="connsiteX3" fmla="*/ 649696 w 1301887"/>
                <a:gd name="connsiteY3" fmla="*/ 1012887 h 1013037"/>
                <a:gd name="connsiteX4" fmla="*/ 15801 w 1301887"/>
                <a:gd name="connsiteY4" fmla="*/ 506640 h 1013037"/>
                <a:gd name="connsiteX0" fmla="*/ 15801 w 1308635"/>
                <a:gd name="connsiteY0" fmla="*/ 506640 h 1013037"/>
                <a:gd name="connsiteX1" fmla="*/ 649696 w 1308635"/>
                <a:gd name="connsiteY1" fmla="*/ 393 h 1013037"/>
                <a:gd name="connsiteX2" fmla="*/ 1288354 w 1308635"/>
                <a:gd name="connsiteY2" fmla="*/ 544740 h 1013037"/>
                <a:gd name="connsiteX3" fmla="*/ 649696 w 1308635"/>
                <a:gd name="connsiteY3" fmla="*/ 1012887 h 1013037"/>
                <a:gd name="connsiteX4" fmla="*/ 15801 w 1308635"/>
                <a:gd name="connsiteY4" fmla="*/ 506640 h 1013037"/>
                <a:gd name="connsiteX0" fmla="*/ 15744 w 1294662"/>
                <a:gd name="connsiteY0" fmla="*/ 506723 h 1013159"/>
                <a:gd name="connsiteX1" fmla="*/ 649639 w 1294662"/>
                <a:gd name="connsiteY1" fmla="*/ 476 h 1013159"/>
                <a:gd name="connsiteX2" fmla="*/ 1274010 w 1294662"/>
                <a:gd name="connsiteY2" fmla="*/ 549138 h 1013159"/>
                <a:gd name="connsiteX3" fmla="*/ 649639 w 1294662"/>
                <a:gd name="connsiteY3" fmla="*/ 1012970 h 1013159"/>
                <a:gd name="connsiteX4" fmla="*/ 15744 w 1294662"/>
                <a:gd name="connsiteY4" fmla="*/ 506723 h 1013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4662" h="1013159">
                  <a:moveTo>
                    <a:pt x="15744" y="506723"/>
                  </a:moveTo>
                  <a:cubicBezTo>
                    <a:pt x="-98556" y="60443"/>
                    <a:pt x="439928" y="-6593"/>
                    <a:pt x="649639" y="476"/>
                  </a:cubicBezTo>
                  <a:cubicBezTo>
                    <a:pt x="859350" y="7545"/>
                    <a:pt x="1407360" y="79046"/>
                    <a:pt x="1274010" y="549138"/>
                  </a:cubicBezTo>
                  <a:cubicBezTo>
                    <a:pt x="1274010" y="828730"/>
                    <a:pt x="859350" y="1020039"/>
                    <a:pt x="649639" y="1012970"/>
                  </a:cubicBezTo>
                  <a:cubicBezTo>
                    <a:pt x="439928" y="1005901"/>
                    <a:pt x="130044" y="953003"/>
                    <a:pt x="15744" y="506723"/>
                  </a:cubicBezTo>
                  <a:close/>
                </a:path>
              </a:pathLst>
            </a:custGeom>
            <a:solidFill>
              <a:srgbClr val="EC017A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Teardrop 15"/>
            <p:cNvSpPr/>
            <p:nvPr/>
          </p:nvSpPr>
          <p:spPr>
            <a:xfrm rot="18734570">
              <a:off x="3723895" y="4613700"/>
              <a:ext cx="1804761" cy="1785898"/>
            </a:xfrm>
            <a:custGeom>
              <a:avLst/>
              <a:gdLst>
                <a:gd name="connsiteX0" fmla="*/ 0 w 1765300"/>
                <a:gd name="connsiteY0" fmla="*/ 831850 h 1663700"/>
                <a:gd name="connsiteX1" fmla="*/ 882650 w 1765300"/>
                <a:gd name="connsiteY1" fmla="*/ 0 h 1663700"/>
                <a:gd name="connsiteX2" fmla="*/ 1765300 w 1765300"/>
                <a:gd name="connsiteY2" fmla="*/ 0 h 1663700"/>
                <a:gd name="connsiteX3" fmla="*/ 1765300 w 1765300"/>
                <a:gd name="connsiteY3" fmla="*/ 831850 h 1663700"/>
                <a:gd name="connsiteX4" fmla="*/ 882650 w 1765300"/>
                <a:gd name="connsiteY4" fmla="*/ 1663700 h 1663700"/>
                <a:gd name="connsiteX5" fmla="*/ 0 w 1765300"/>
                <a:gd name="connsiteY5" fmla="*/ 831850 h 1663700"/>
                <a:gd name="connsiteX0" fmla="*/ 0 w 1779441"/>
                <a:gd name="connsiteY0" fmla="*/ 598101 h 1666261"/>
                <a:gd name="connsiteX1" fmla="*/ 896791 w 1779441"/>
                <a:gd name="connsiteY1" fmla="*/ 0 h 1666261"/>
                <a:gd name="connsiteX2" fmla="*/ 1779441 w 1779441"/>
                <a:gd name="connsiteY2" fmla="*/ 0 h 1666261"/>
                <a:gd name="connsiteX3" fmla="*/ 1779441 w 1779441"/>
                <a:gd name="connsiteY3" fmla="*/ 831850 h 1666261"/>
                <a:gd name="connsiteX4" fmla="*/ 896791 w 1779441"/>
                <a:gd name="connsiteY4" fmla="*/ 1663700 h 1666261"/>
                <a:gd name="connsiteX5" fmla="*/ 0 w 1779441"/>
                <a:gd name="connsiteY5" fmla="*/ 598101 h 1666261"/>
                <a:gd name="connsiteX0" fmla="*/ 1693 w 1781134"/>
                <a:gd name="connsiteY0" fmla="*/ 598101 h 1803577"/>
                <a:gd name="connsiteX1" fmla="*/ 898484 w 1781134"/>
                <a:gd name="connsiteY1" fmla="*/ 0 h 1803577"/>
                <a:gd name="connsiteX2" fmla="*/ 1781134 w 1781134"/>
                <a:gd name="connsiteY2" fmla="*/ 0 h 1803577"/>
                <a:gd name="connsiteX3" fmla="*/ 1781134 w 1781134"/>
                <a:gd name="connsiteY3" fmla="*/ 831850 h 1803577"/>
                <a:gd name="connsiteX4" fmla="*/ 1093821 w 1781134"/>
                <a:gd name="connsiteY4" fmla="*/ 1801617 h 1803577"/>
                <a:gd name="connsiteX5" fmla="*/ 1693 w 1781134"/>
                <a:gd name="connsiteY5" fmla="*/ 598101 h 1803577"/>
                <a:gd name="connsiteX0" fmla="*/ 2848 w 1782289"/>
                <a:gd name="connsiteY0" fmla="*/ 598101 h 1786705"/>
                <a:gd name="connsiteX1" fmla="*/ 899639 w 1782289"/>
                <a:gd name="connsiteY1" fmla="*/ 0 h 1786705"/>
                <a:gd name="connsiteX2" fmla="*/ 1782289 w 1782289"/>
                <a:gd name="connsiteY2" fmla="*/ 0 h 1786705"/>
                <a:gd name="connsiteX3" fmla="*/ 1782289 w 1782289"/>
                <a:gd name="connsiteY3" fmla="*/ 831850 h 1786705"/>
                <a:gd name="connsiteX4" fmla="*/ 1158123 w 1782289"/>
                <a:gd name="connsiteY4" fmla="*/ 1784687 h 1786705"/>
                <a:gd name="connsiteX5" fmla="*/ 2848 w 1782289"/>
                <a:gd name="connsiteY5" fmla="*/ 598101 h 1786705"/>
                <a:gd name="connsiteX0" fmla="*/ 2723 w 1804979"/>
                <a:gd name="connsiteY0" fmla="*/ 620181 h 1786361"/>
                <a:gd name="connsiteX1" fmla="*/ 922329 w 1804979"/>
                <a:gd name="connsiteY1" fmla="*/ 0 h 1786361"/>
                <a:gd name="connsiteX2" fmla="*/ 1804979 w 1804979"/>
                <a:gd name="connsiteY2" fmla="*/ 0 h 1786361"/>
                <a:gd name="connsiteX3" fmla="*/ 1804979 w 1804979"/>
                <a:gd name="connsiteY3" fmla="*/ 831850 h 1786361"/>
                <a:gd name="connsiteX4" fmla="*/ 1180813 w 1804979"/>
                <a:gd name="connsiteY4" fmla="*/ 1784687 h 1786361"/>
                <a:gd name="connsiteX5" fmla="*/ 2723 w 1804979"/>
                <a:gd name="connsiteY5" fmla="*/ 620181 h 1786361"/>
                <a:gd name="connsiteX0" fmla="*/ 2505 w 1804761"/>
                <a:gd name="connsiteY0" fmla="*/ 620181 h 1786361"/>
                <a:gd name="connsiteX1" fmla="*/ 922111 w 1804761"/>
                <a:gd name="connsiteY1" fmla="*/ 0 h 1786361"/>
                <a:gd name="connsiteX2" fmla="*/ 1804761 w 1804761"/>
                <a:gd name="connsiteY2" fmla="*/ 0 h 1786361"/>
                <a:gd name="connsiteX3" fmla="*/ 1804761 w 1804761"/>
                <a:gd name="connsiteY3" fmla="*/ 831850 h 1786361"/>
                <a:gd name="connsiteX4" fmla="*/ 1180595 w 1804761"/>
                <a:gd name="connsiteY4" fmla="*/ 1784687 h 1786361"/>
                <a:gd name="connsiteX5" fmla="*/ 2505 w 1804761"/>
                <a:gd name="connsiteY5" fmla="*/ 620181 h 1786361"/>
                <a:gd name="connsiteX0" fmla="*/ 2505 w 1804761"/>
                <a:gd name="connsiteY0" fmla="*/ 620181 h 1785898"/>
                <a:gd name="connsiteX1" fmla="*/ 922111 w 1804761"/>
                <a:gd name="connsiteY1" fmla="*/ 0 h 1785898"/>
                <a:gd name="connsiteX2" fmla="*/ 1804761 w 1804761"/>
                <a:gd name="connsiteY2" fmla="*/ 0 h 1785898"/>
                <a:gd name="connsiteX3" fmla="*/ 1804761 w 1804761"/>
                <a:gd name="connsiteY3" fmla="*/ 831850 h 1785898"/>
                <a:gd name="connsiteX4" fmla="*/ 1180595 w 1804761"/>
                <a:gd name="connsiteY4" fmla="*/ 1784687 h 1785898"/>
                <a:gd name="connsiteX5" fmla="*/ 2505 w 1804761"/>
                <a:gd name="connsiteY5" fmla="*/ 620181 h 1785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04761" h="1785898">
                  <a:moveTo>
                    <a:pt x="2505" y="620181"/>
                  </a:moveTo>
                  <a:cubicBezTo>
                    <a:pt x="-38667" y="206005"/>
                    <a:pt x="434637" y="0"/>
                    <a:pt x="922111" y="0"/>
                  </a:cubicBezTo>
                  <a:lnTo>
                    <a:pt x="1804761" y="0"/>
                  </a:lnTo>
                  <a:lnTo>
                    <a:pt x="1804761" y="831850"/>
                  </a:lnTo>
                  <a:cubicBezTo>
                    <a:pt x="1804761" y="1291268"/>
                    <a:pt x="1500103" y="1748426"/>
                    <a:pt x="1180595" y="1784687"/>
                  </a:cubicBezTo>
                  <a:cubicBezTo>
                    <a:pt x="861087" y="1820948"/>
                    <a:pt x="43677" y="1034357"/>
                    <a:pt x="2505" y="620181"/>
                  </a:cubicBezTo>
                  <a:close/>
                </a:path>
              </a:pathLst>
            </a:custGeom>
            <a:solidFill>
              <a:srgbClr val="E95E1B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Rectangle 415"/>
            <p:cNvSpPr/>
            <p:nvPr/>
          </p:nvSpPr>
          <p:spPr>
            <a:xfrm>
              <a:off x="4510288" y="5200022"/>
              <a:ext cx="190706" cy="186305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Rectangle 69"/>
            <p:cNvSpPr/>
            <p:nvPr/>
          </p:nvSpPr>
          <p:spPr>
            <a:xfrm>
              <a:off x="4510288" y="5119373"/>
              <a:ext cx="190706" cy="98714"/>
            </a:xfrm>
            <a:custGeom>
              <a:avLst/>
              <a:gdLst>
                <a:gd name="connsiteX0" fmla="*/ 0 w 190706"/>
                <a:gd name="connsiteY0" fmla="*/ 0 h 84427"/>
                <a:gd name="connsiteX1" fmla="*/ 190706 w 190706"/>
                <a:gd name="connsiteY1" fmla="*/ 0 h 84427"/>
                <a:gd name="connsiteX2" fmla="*/ 190706 w 190706"/>
                <a:gd name="connsiteY2" fmla="*/ 84427 h 84427"/>
                <a:gd name="connsiteX3" fmla="*/ 0 w 190706"/>
                <a:gd name="connsiteY3" fmla="*/ 84427 h 84427"/>
                <a:gd name="connsiteX4" fmla="*/ 0 w 190706"/>
                <a:gd name="connsiteY4" fmla="*/ 0 h 84427"/>
                <a:gd name="connsiteX0" fmla="*/ 0 w 190706"/>
                <a:gd name="connsiteY0" fmla="*/ 0 h 88660"/>
                <a:gd name="connsiteX1" fmla="*/ 190706 w 190706"/>
                <a:gd name="connsiteY1" fmla="*/ 0 h 88660"/>
                <a:gd name="connsiteX2" fmla="*/ 190706 w 190706"/>
                <a:gd name="connsiteY2" fmla="*/ 84427 h 88660"/>
                <a:gd name="connsiteX3" fmla="*/ 0 w 190706"/>
                <a:gd name="connsiteY3" fmla="*/ 84427 h 88660"/>
                <a:gd name="connsiteX4" fmla="*/ 0 w 190706"/>
                <a:gd name="connsiteY4" fmla="*/ 0 h 88660"/>
                <a:gd name="connsiteX0" fmla="*/ 0 w 190706"/>
                <a:gd name="connsiteY0" fmla="*/ 0 h 91570"/>
                <a:gd name="connsiteX1" fmla="*/ 190706 w 190706"/>
                <a:gd name="connsiteY1" fmla="*/ 0 h 91570"/>
                <a:gd name="connsiteX2" fmla="*/ 190706 w 190706"/>
                <a:gd name="connsiteY2" fmla="*/ 84427 h 91570"/>
                <a:gd name="connsiteX3" fmla="*/ 0 w 190706"/>
                <a:gd name="connsiteY3" fmla="*/ 84427 h 91570"/>
                <a:gd name="connsiteX4" fmla="*/ 0 w 190706"/>
                <a:gd name="connsiteY4" fmla="*/ 0 h 91570"/>
                <a:gd name="connsiteX0" fmla="*/ 0 w 190706"/>
                <a:gd name="connsiteY0" fmla="*/ 0 h 95425"/>
                <a:gd name="connsiteX1" fmla="*/ 190706 w 190706"/>
                <a:gd name="connsiteY1" fmla="*/ 0 h 95425"/>
                <a:gd name="connsiteX2" fmla="*/ 190706 w 190706"/>
                <a:gd name="connsiteY2" fmla="*/ 84427 h 95425"/>
                <a:gd name="connsiteX3" fmla="*/ 0 w 190706"/>
                <a:gd name="connsiteY3" fmla="*/ 84427 h 95425"/>
                <a:gd name="connsiteX4" fmla="*/ 0 w 190706"/>
                <a:gd name="connsiteY4" fmla="*/ 0 h 95425"/>
                <a:gd name="connsiteX0" fmla="*/ 0 w 190706"/>
                <a:gd name="connsiteY0" fmla="*/ 0 h 98714"/>
                <a:gd name="connsiteX1" fmla="*/ 190706 w 190706"/>
                <a:gd name="connsiteY1" fmla="*/ 0 h 98714"/>
                <a:gd name="connsiteX2" fmla="*/ 190706 w 190706"/>
                <a:gd name="connsiteY2" fmla="*/ 84427 h 98714"/>
                <a:gd name="connsiteX3" fmla="*/ 0 w 190706"/>
                <a:gd name="connsiteY3" fmla="*/ 84427 h 98714"/>
                <a:gd name="connsiteX4" fmla="*/ 0 w 190706"/>
                <a:gd name="connsiteY4" fmla="*/ 0 h 98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706" h="98714">
                  <a:moveTo>
                    <a:pt x="0" y="0"/>
                  </a:moveTo>
                  <a:lnTo>
                    <a:pt x="190706" y="0"/>
                  </a:lnTo>
                  <a:lnTo>
                    <a:pt x="190706" y="84427"/>
                  </a:lnTo>
                  <a:cubicBezTo>
                    <a:pt x="146187" y="103477"/>
                    <a:pt x="54044" y="103477"/>
                    <a:pt x="0" y="844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783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18" name="Group 417"/>
            <p:cNvGrpSpPr/>
            <p:nvPr/>
          </p:nvGrpSpPr>
          <p:grpSpPr>
            <a:xfrm flipH="1">
              <a:off x="4615674" y="4825991"/>
              <a:ext cx="907908" cy="1184838"/>
              <a:chOff x="1407969" y="2286333"/>
              <a:chExt cx="907908" cy="1184838"/>
            </a:xfrm>
          </p:grpSpPr>
          <p:sp>
            <p:nvSpPr>
              <p:cNvPr id="463" name="Freeform 462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Freeform 463"/>
              <p:cNvSpPr/>
              <p:nvPr/>
            </p:nvSpPr>
            <p:spPr>
              <a:xfrm>
                <a:off x="1407969" y="2286333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9" name="Group 418"/>
            <p:cNvGrpSpPr/>
            <p:nvPr/>
          </p:nvGrpSpPr>
          <p:grpSpPr>
            <a:xfrm>
              <a:off x="3686428" y="4863893"/>
              <a:ext cx="918925" cy="1173821"/>
              <a:chOff x="1396952" y="2297350"/>
              <a:chExt cx="918925" cy="1173821"/>
            </a:xfrm>
          </p:grpSpPr>
          <p:sp>
            <p:nvSpPr>
              <p:cNvPr id="461" name="Freeform 460"/>
              <p:cNvSpPr/>
              <p:nvPr/>
            </p:nvSpPr>
            <p:spPr>
              <a:xfrm rot="20882765">
                <a:off x="1612484" y="2416265"/>
                <a:ext cx="703393" cy="1054906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  <a:gd name="connsiteX0" fmla="*/ 492265 w 640475"/>
                  <a:gd name="connsiteY0" fmla="*/ 136420 h 1010269"/>
                  <a:gd name="connsiteX1" fmla="*/ 349390 w 640475"/>
                  <a:gd name="connsiteY1" fmla="*/ 479320 h 1010269"/>
                  <a:gd name="connsiteX2" fmla="*/ 173178 w 640475"/>
                  <a:gd name="connsiteY2" fmla="*/ 760307 h 1010269"/>
                  <a:gd name="connsiteX3" fmla="*/ 2178 w 640475"/>
                  <a:gd name="connsiteY3" fmla="*/ 944373 h 1010269"/>
                  <a:gd name="connsiteX4" fmla="*/ 87453 w 640475"/>
                  <a:gd name="connsiteY4" fmla="*/ 1007957 h 1010269"/>
                  <a:gd name="connsiteX5" fmla="*/ 244615 w 640475"/>
                  <a:gd name="connsiteY5" fmla="*/ 874607 h 1010269"/>
                  <a:gd name="connsiteX6" fmla="*/ 516078 w 640475"/>
                  <a:gd name="connsiteY6" fmla="*/ 445982 h 1010269"/>
                  <a:gd name="connsiteX7" fmla="*/ 635140 w 640475"/>
                  <a:gd name="connsiteY7" fmla="*/ 88795 h 1010269"/>
                  <a:gd name="connsiteX8" fmla="*/ 611328 w 640475"/>
                  <a:gd name="connsiteY8" fmla="*/ 3070 h 1010269"/>
                  <a:gd name="connsiteX9" fmla="*/ 535128 w 640475"/>
                  <a:gd name="connsiteY9" fmla="*/ 31645 h 1010269"/>
                  <a:gd name="connsiteX10" fmla="*/ 492265 w 640475"/>
                  <a:gd name="connsiteY10" fmla="*/ 136420 h 1010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0475" h="1010269">
                    <a:moveTo>
                      <a:pt x="492265" y="136420"/>
                    </a:moveTo>
                    <a:cubicBezTo>
                      <a:pt x="461309" y="211032"/>
                      <a:pt x="402571" y="375339"/>
                      <a:pt x="349390" y="479320"/>
                    </a:cubicBezTo>
                    <a:cubicBezTo>
                      <a:pt x="296209" y="583301"/>
                      <a:pt x="231047" y="682798"/>
                      <a:pt x="173178" y="760307"/>
                    </a:cubicBezTo>
                    <a:cubicBezTo>
                      <a:pt x="115309" y="837816"/>
                      <a:pt x="16465" y="903098"/>
                      <a:pt x="2178" y="944373"/>
                    </a:cubicBezTo>
                    <a:cubicBezTo>
                      <a:pt x="-12110" y="985648"/>
                      <a:pt x="47047" y="1019585"/>
                      <a:pt x="87453" y="1007957"/>
                    </a:cubicBezTo>
                    <a:cubicBezTo>
                      <a:pt x="127859" y="996329"/>
                      <a:pt x="173178" y="968269"/>
                      <a:pt x="244615" y="874607"/>
                    </a:cubicBezTo>
                    <a:cubicBezTo>
                      <a:pt x="316052" y="780945"/>
                      <a:pt x="450991" y="576951"/>
                      <a:pt x="516078" y="445982"/>
                    </a:cubicBezTo>
                    <a:cubicBezTo>
                      <a:pt x="581165" y="315013"/>
                      <a:pt x="619265" y="162614"/>
                      <a:pt x="635140" y="88795"/>
                    </a:cubicBezTo>
                    <a:cubicBezTo>
                      <a:pt x="651015" y="14976"/>
                      <a:pt x="627997" y="12595"/>
                      <a:pt x="611328" y="3070"/>
                    </a:cubicBezTo>
                    <a:cubicBezTo>
                      <a:pt x="594659" y="-6455"/>
                      <a:pt x="554178" y="7039"/>
                      <a:pt x="535128" y="31645"/>
                    </a:cubicBezTo>
                    <a:cubicBezTo>
                      <a:pt x="516078" y="56251"/>
                      <a:pt x="523221" y="61808"/>
                      <a:pt x="492265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Freeform 461"/>
              <p:cNvSpPr/>
              <p:nvPr/>
            </p:nvSpPr>
            <p:spPr>
              <a:xfrm>
                <a:off x="1396952" y="2297350"/>
                <a:ext cx="608916" cy="1008988"/>
              </a:xfrm>
              <a:custGeom>
                <a:avLst/>
                <a:gdLst>
                  <a:gd name="connsiteX0" fmla="*/ 460706 w 608916"/>
                  <a:gd name="connsiteY0" fmla="*/ 136420 h 1008988"/>
                  <a:gd name="connsiteX1" fmla="*/ 317831 w 608916"/>
                  <a:gd name="connsiteY1" fmla="*/ 479320 h 1008988"/>
                  <a:gd name="connsiteX2" fmla="*/ 141619 w 608916"/>
                  <a:gd name="connsiteY2" fmla="*/ 760307 h 1008988"/>
                  <a:gd name="connsiteX3" fmla="*/ 3506 w 608916"/>
                  <a:gd name="connsiteY3" fmla="*/ 926995 h 1008988"/>
                  <a:gd name="connsiteX4" fmla="*/ 55894 w 608916"/>
                  <a:gd name="connsiteY4" fmla="*/ 1007957 h 1008988"/>
                  <a:gd name="connsiteX5" fmla="*/ 213056 w 608916"/>
                  <a:gd name="connsiteY5" fmla="*/ 874607 h 1008988"/>
                  <a:gd name="connsiteX6" fmla="*/ 484519 w 608916"/>
                  <a:gd name="connsiteY6" fmla="*/ 445982 h 1008988"/>
                  <a:gd name="connsiteX7" fmla="*/ 603581 w 608916"/>
                  <a:gd name="connsiteY7" fmla="*/ 88795 h 1008988"/>
                  <a:gd name="connsiteX8" fmla="*/ 579769 w 608916"/>
                  <a:gd name="connsiteY8" fmla="*/ 3070 h 1008988"/>
                  <a:gd name="connsiteX9" fmla="*/ 503569 w 608916"/>
                  <a:gd name="connsiteY9" fmla="*/ 31645 h 1008988"/>
                  <a:gd name="connsiteX10" fmla="*/ 460706 w 608916"/>
                  <a:gd name="connsiteY10" fmla="*/ 136420 h 1008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8916" h="1008988">
                    <a:moveTo>
                      <a:pt x="460706" y="136420"/>
                    </a:moveTo>
                    <a:cubicBezTo>
                      <a:pt x="429750" y="211032"/>
                      <a:pt x="371012" y="375339"/>
                      <a:pt x="317831" y="479320"/>
                    </a:cubicBezTo>
                    <a:cubicBezTo>
                      <a:pt x="264650" y="583301"/>
                      <a:pt x="194006" y="685695"/>
                      <a:pt x="141619" y="760307"/>
                    </a:cubicBezTo>
                    <a:cubicBezTo>
                      <a:pt x="89232" y="834919"/>
                      <a:pt x="17793" y="885720"/>
                      <a:pt x="3506" y="926995"/>
                    </a:cubicBezTo>
                    <a:cubicBezTo>
                      <a:pt x="-10782" y="968270"/>
                      <a:pt x="20969" y="1016688"/>
                      <a:pt x="55894" y="1007957"/>
                    </a:cubicBezTo>
                    <a:cubicBezTo>
                      <a:pt x="90819" y="999226"/>
                      <a:pt x="141619" y="968269"/>
                      <a:pt x="213056" y="874607"/>
                    </a:cubicBezTo>
                    <a:cubicBezTo>
                      <a:pt x="284493" y="780945"/>
                      <a:pt x="419432" y="576951"/>
                      <a:pt x="484519" y="445982"/>
                    </a:cubicBezTo>
                    <a:cubicBezTo>
                      <a:pt x="549606" y="315013"/>
                      <a:pt x="587706" y="162614"/>
                      <a:pt x="603581" y="88795"/>
                    </a:cubicBezTo>
                    <a:cubicBezTo>
                      <a:pt x="619456" y="14976"/>
                      <a:pt x="596438" y="12595"/>
                      <a:pt x="579769" y="3070"/>
                    </a:cubicBezTo>
                    <a:cubicBezTo>
                      <a:pt x="563100" y="-6455"/>
                      <a:pt x="522619" y="7039"/>
                      <a:pt x="503569" y="31645"/>
                    </a:cubicBezTo>
                    <a:cubicBezTo>
                      <a:pt x="484519" y="56251"/>
                      <a:pt x="491662" y="61808"/>
                      <a:pt x="460706" y="136420"/>
                    </a:cubicBezTo>
                    <a:close/>
                  </a:path>
                </a:pathLst>
              </a:custGeom>
              <a:solidFill>
                <a:srgbClr val="E64B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20" name="Freeform 419"/>
            <p:cNvSpPr/>
            <p:nvPr/>
          </p:nvSpPr>
          <p:spPr>
            <a:xfrm>
              <a:off x="4102604" y="4319142"/>
              <a:ext cx="1016000" cy="851708"/>
            </a:xfrm>
            <a:custGeom>
              <a:avLst/>
              <a:gdLst>
                <a:gd name="connsiteX0" fmla="*/ 130177 w 1016000"/>
                <a:gd name="connsiteY0" fmla="*/ 0 h 927337"/>
                <a:gd name="connsiteX1" fmla="*/ 892173 w 1016000"/>
                <a:gd name="connsiteY1" fmla="*/ 0 h 927337"/>
                <a:gd name="connsiteX2" fmla="*/ 1016000 w 1016000"/>
                <a:gd name="connsiteY2" fmla="*/ 123827 h 927337"/>
                <a:gd name="connsiteX3" fmla="*/ 1009650 w 1016000"/>
                <a:gd name="connsiteY3" fmla="*/ 409573 h 927337"/>
                <a:gd name="connsiteX4" fmla="*/ 1007407 w 1016000"/>
                <a:gd name="connsiteY4" fmla="*/ 444351 h 927337"/>
                <a:gd name="connsiteX5" fmla="*/ 1003638 w 1016000"/>
                <a:gd name="connsiteY5" fmla="*/ 472863 h 927337"/>
                <a:gd name="connsiteX6" fmla="*/ 1009650 w 1016000"/>
                <a:gd name="connsiteY6" fmla="*/ 520878 h 927337"/>
                <a:gd name="connsiteX7" fmla="*/ 504825 w 1016000"/>
                <a:gd name="connsiteY7" fmla="*/ 927337 h 927337"/>
                <a:gd name="connsiteX8" fmla="*/ 0 w 1016000"/>
                <a:gd name="connsiteY8" fmla="*/ 520878 h 927337"/>
                <a:gd name="connsiteX9" fmla="*/ 7250 w 1016000"/>
                <a:gd name="connsiteY9" fmla="*/ 462971 h 927337"/>
                <a:gd name="connsiteX10" fmla="*/ 6350 w 1016000"/>
                <a:gd name="connsiteY10" fmla="*/ 454023 h 927337"/>
                <a:gd name="connsiteX11" fmla="*/ 6350 w 1016000"/>
                <a:gd name="connsiteY11" fmla="*/ 123827 h 927337"/>
                <a:gd name="connsiteX12" fmla="*/ 130177 w 1016000"/>
                <a:gd name="connsiteY12" fmla="*/ 0 h 927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16000" h="927337">
                  <a:moveTo>
                    <a:pt x="130177" y="0"/>
                  </a:moveTo>
                  <a:lnTo>
                    <a:pt x="892173" y="0"/>
                  </a:lnTo>
                  <a:cubicBezTo>
                    <a:pt x="960561" y="0"/>
                    <a:pt x="1016000" y="55439"/>
                    <a:pt x="1016000" y="123827"/>
                  </a:cubicBezTo>
                  <a:lnTo>
                    <a:pt x="1009650" y="409573"/>
                  </a:lnTo>
                  <a:cubicBezTo>
                    <a:pt x="1009650" y="418122"/>
                    <a:pt x="1008883" y="430040"/>
                    <a:pt x="1007407" y="444351"/>
                  </a:cubicBezTo>
                  <a:lnTo>
                    <a:pt x="1003638" y="472863"/>
                  </a:lnTo>
                  <a:lnTo>
                    <a:pt x="1009650" y="520878"/>
                  </a:lnTo>
                  <a:cubicBezTo>
                    <a:pt x="1009650" y="745359"/>
                    <a:pt x="783632" y="927337"/>
                    <a:pt x="504825" y="927337"/>
                  </a:cubicBezTo>
                  <a:cubicBezTo>
                    <a:pt x="226018" y="927337"/>
                    <a:pt x="0" y="745359"/>
                    <a:pt x="0" y="520878"/>
                  </a:cubicBezTo>
                  <a:lnTo>
                    <a:pt x="7250" y="462971"/>
                  </a:lnTo>
                  <a:lnTo>
                    <a:pt x="6350" y="454023"/>
                  </a:lnTo>
                  <a:lnTo>
                    <a:pt x="6350" y="123827"/>
                  </a:lnTo>
                  <a:cubicBezTo>
                    <a:pt x="6350" y="55439"/>
                    <a:pt x="61789" y="0"/>
                    <a:pt x="130177" y="0"/>
                  </a:cubicBez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Freeform 420"/>
            <p:cNvSpPr/>
            <p:nvPr/>
          </p:nvSpPr>
          <p:spPr>
            <a:xfrm>
              <a:off x="4023646" y="4012068"/>
              <a:ext cx="1205257" cy="799377"/>
            </a:xfrm>
            <a:custGeom>
              <a:avLst/>
              <a:gdLst>
                <a:gd name="connsiteX0" fmla="*/ 603150 w 1205257"/>
                <a:gd name="connsiteY0" fmla="*/ 0 h 799377"/>
                <a:gd name="connsiteX1" fmla="*/ 840340 w 1205257"/>
                <a:gd name="connsiteY1" fmla="*/ 39753 h 799377"/>
                <a:gd name="connsiteX2" fmla="*/ 903396 w 1205257"/>
                <a:gd name="connsiteY2" fmla="*/ 68165 h 799377"/>
                <a:gd name="connsiteX3" fmla="*/ 937869 w 1205257"/>
                <a:gd name="connsiteY3" fmla="*/ 95636 h 799377"/>
                <a:gd name="connsiteX4" fmla="*/ 1201689 w 1205257"/>
                <a:gd name="connsiteY4" fmla="*/ 532848 h 799377"/>
                <a:gd name="connsiteX5" fmla="*/ 1205257 w 1205257"/>
                <a:gd name="connsiteY5" fmla="*/ 565572 h 799377"/>
                <a:gd name="connsiteX6" fmla="*/ 1200128 w 1205257"/>
                <a:gd name="connsiteY6" fmla="*/ 607805 h 799377"/>
                <a:gd name="connsiteX7" fmla="*/ 1164622 w 1205257"/>
                <a:gd name="connsiteY7" fmla="*/ 702759 h 799377"/>
                <a:gd name="connsiteX8" fmla="*/ 1109140 w 1205257"/>
                <a:gd name="connsiteY8" fmla="*/ 787615 h 799377"/>
                <a:gd name="connsiteX9" fmla="*/ 1097422 w 1205257"/>
                <a:gd name="connsiteY9" fmla="*/ 776434 h 799377"/>
                <a:gd name="connsiteX10" fmla="*/ 640988 w 1205257"/>
                <a:gd name="connsiteY10" fmla="*/ 416449 h 799377"/>
                <a:gd name="connsiteX11" fmla="*/ 621676 w 1205257"/>
                <a:gd name="connsiteY11" fmla="*/ 463071 h 799377"/>
                <a:gd name="connsiteX12" fmla="*/ 557582 w 1205257"/>
                <a:gd name="connsiteY12" fmla="*/ 414772 h 799377"/>
                <a:gd name="connsiteX13" fmla="*/ 124498 w 1205257"/>
                <a:gd name="connsiteY13" fmla="*/ 775485 h 799377"/>
                <a:gd name="connsiteX14" fmla="*/ 108486 w 1205257"/>
                <a:gd name="connsiteY14" fmla="*/ 799377 h 799377"/>
                <a:gd name="connsiteX15" fmla="*/ 97861 w 1205257"/>
                <a:gd name="connsiteY15" fmla="*/ 788686 h 799377"/>
                <a:gd name="connsiteX16" fmla="*/ 6172 w 1205257"/>
                <a:gd name="connsiteY16" fmla="*/ 607805 h 799377"/>
                <a:gd name="connsiteX17" fmla="*/ 0 w 1205257"/>
                <a:gd name="connsiteY17" fmla="*/ 556976 h 799377"/>
                <a:gd name="connsiteX18" fmla="*/ 28781 w 1205257"/>
                <a:gd name="connsiteY18" fmla="*/ 440376 h 799377"/>
                <a:gd name="connsiteX19" fmla="*/ 270072 w 1205257"/>
                <a:gd name="connsiteY19" fmla="*/ 98133 h 799377"/>
                <a:gd name="connsiteX20" fmla="*/ 324739 w 1205257"/>
                <a:gd name="connsiteY20" fmla="*/ 58327 h 799377"/>
                <a:gd name="connsiteX21" fmla="*/ 365960 w 1205257"/>
                <a:gd name="connsiteY21" fmla="*/ 39753 h 799377"/>
                <a:gd name="connsiteX22" fmla="*/ 603150 w 1205257"/>
                <a:gd name="connsiteY22" fmla="*/ 0 h 799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05257" h="799377">
                  <a:moveTo>
                    <a:pt x="603150" y="0"/>
                  </a:moveTo>
                  <a:cubicBezTo>
                    <a:pt x="687285" y="0"/>
                    <a:pt x="767437" y="14155"/>
                    <a:pt x="840340" y="39753"/>
                  </a:cubicBezTo>
                  <a:lnTo>
                    <a:pt x="903396" y="68165"/>
                  </a:lnTo>
                  <a:lnTo>
                    <a:pt x="937869" y="95636"/>
                  </a:lnTo>
                  <a:cubicBezTo>
                    <a:pt x="1066791" y="209813"/>
                    <a:pt x="1169211" y="391369"/>
                    <a:pt x="1201689" y="532848"/>
                  </a:cubicBezTo>
                  <a:lnTo>
                    <a:pt x="1205257" y="565572"/>
                  </a:lnTo>
                  <a:lnTo>
                    <a:pt x="1200128" y="607805"/>
                  </a:lnTo>
                  <a:cubicBezTo>
                    <a:pt x="1192011" y="640735"/>
                    <a:pt x="1180039" y="672499"/>
                    <a:pt x="1164622" y="702759"/>
                  </a:cubicBezTo>
                  <a:lnTo>
                    <a:pt x="1109140" y="787615"/>
                  </a:lnTo>
                  <a:lnTo>
                    <a:pt x="1097422" y="776434"/>
                  </a:lnTo>
                  <a:cubicBezTo>
                    <a:pt x="948620" y="612421"/>
                    <a:pt x="821550" y="162285"/>
                    <a:pt x="640988" y="416449"/>
                  </a:cubicBezTo>
                  <a:cubicBezTo>
                    <a:pt x="631526" y="429768"/>
                    <a:pt x="625903" y="446177"/>
                    <a:pt x="621676" y="463071"/>
                  </a:cubicBezTo>
                  <a:lnTo>
                    <a:pt x="557582" y="414772"/>
                  </a:lnTo>
                  <a:cubicBezTo>
                    <a:pt x="291425" y="193608"/>
                    <a:pt x="205786" y="631585"/>
                    <a:pt x="124498" y="775485"/>
                  </a:cubicBezTo>
                  <a:lnTo>
                    <a:pt x="108486" y="799377"/>
                  </a:lnTo>
                  <a:lnTo>
                    <a:pt x="97861" y="788686"/>
                  </a:lnTo>
                  <a:cubicBezTo>
                    <a:pt x="54058" y="734863"/>
                    <a:pt x="22406" y="673665"/>
                    <a:pt x="6172" y="607805"/>
                  </a:cubicBezTo>
                  <a:lnTo>
                    <a:pt x="0" y="556976"/>
                  </a:lnTo>
                  <a:lnTo>
                    <a:pt x="28781" y="440376"/>
                  </a:lnTo>
                  <a:cubicBezTo>
                    <a:pt x="75074" y="312086"/>
                    <a:pt x="163404" y="184952"/>
                    <a:pt x="270072" y="98133"/>
                  </a:cubicBezTo>
                  <a:lnTo>
                    <a:pt x="324739" y="58327"/>
                  </a:lnTo>
                  <a:lnTo>
                    <a:pt x="365960" y="39753"/>
                  </a:lnTo>
                  <a:cubicBezTo>
                    <a:pt x="438863" y="14155"/>
                    <a:pt x="519015" y="0"/>
                    <a:pt x="603150" y="0"/>
                  </a:cubicBezTo>
                  <a:close/>
                </a:path>
              </a:pathLst>
            </a:custGeom>
            <a:solidFill>
              <a:srgbClr val="E95E1B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2" name="Oval 421"/>
            <p:cNvSpPr/>
            <p:nvPr/>
          </p:nvSpPr>
          <p:spPr>
            <a:xfrm>
              <a:off x="4064241" y="4763761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Oval 422"/>
            <p:cNvSpPr/>
            <p:nvPr/>
          </p:nvSpPr>
          <p:spPr>
            <a:xfrm>
              <a:off x="5080241" y="4763761"/>
              <a:ext cx="95369" cy="95369"/>
            </a:xfrm>
            <a:prstGeom prst="ellipse">
              <a:avLst/>
            </a:prstGeom>
            <a:solidFill>
              <a:srgbClr val="01434A"/>
            </a:solidFill>
            <a:ln>
              <a:solidFill>
                <a:srgbClr val="014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6" name="Straight Connector 455"/>
            <p:cNvCxnSpPr/>
            <p:nvPr/>
          </p:nvCxnSpPr>
          <p:spPr>
            <a:xfrm>
              <a:off x="4239588" y="4668315"/>
              <a:ext cx="27432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7" name="Arc 456"/>
            <p:cNvSpPr/>
            <p:nvPr/>
          </p:nvSpPr>
          <p:spPr>
            <a:xfrm rot="10800000">
              <a:off x="4323408" y="4620691"/>
              <a:ext cx="98074" cy="98074"/>
            </a:xfrm>
            <a:prstGeom prst="arc">
              <a:avLst>
                <a:gd name="adj1" fmla="val 10800000"/>
                <a:gd name="adj2" fmla="val 0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Parallelogram 457"/>
            <p:cNvSpPr/>
            <p:nvPr/>
          </p:nvSpPr>
          <p:spPr>
            <a:xfrm rot="1082425">
              <a:off x="4437045" y="4574446"/>
              <a:ext cx="73261" cy="247319"/>
            </a:xfrm>
            <a:prstGeom prst="parallelogram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Freeform 458"/>
            <p:cNvSpPr/>
            <p:nvPr/>
          </p:nvSpPr>
          <p:spPr>
            <a:xfrm>
              <a:off x="4193364" y="4569180"/>
              <a:ext cx="388062" cy="247650"/>
            </a:xfrm>
            <a:custGeom>
              <a:avLst/>
              <a:gdLst>
                <a:gd name="connsiteX0" fmla="*/ 0 w 388062"/>
                <a:gd name="connsiteY0" fmla="*/ 0 h 276958"/>
                <a:gd name="connsiteX1" fmla="*/ 388062 w 388062"/>
                <a:gd name="connsiteY1" fmla="*/ 0 h 276958"/>
                <a:gd name="connsiteX2" fmla="*/ 388062 w 388062"/>
                <a:gd name="connsiteY2" fmla="*/ 184089 h 276958"/>
                <a:gd name="connsiteX3" fmla="*/ 388062 w 388062"/>
                <a:gd name="connsiteY3" fmla="*/ 185738 h 276958"/>
                <a:gd name="connsiteX4" fmla="*/ 387366 w 388062"/>
                <a:gd name="connsiteY4" fmla="*/ 185738 h 276958"/>
                <a:gd name="connsiteX5" fmla="*/ 372814 w 388062"/>
                <a:gd name="connsiteY5" fmla="*/ 220238 h 276958"/>
                <a:gd name="connsiteX6" fmla="*/ 194031 w 388062"/>
                <a:gd name="connsiteY6" fmla="*/ 276958 h 276958"/>
                <a:gd name="connsiteX7" fmla="*/ 15248 w 388062"/>
                <a:gd name="connsiteY7" fmla="*/ 220238 h 276958"/>
                <a:gd name="connsiteX8" fmla="*/ 696 w 388062"/>
                <a:gd name="connsiteY8" fmla="*/ 185738 h 276958"/>
                <a:gd name="connsiteX9" fmla="*/ 0 w 388062"/>
                <a:gd name="connsiteY9" fmla="*/ 185738 h 276958"/>
                <a:gd name="connsiteX10" fmla="*/ 0 w 388062"/>
                <a:gd name="connsiteY10" fmla="*/ 184089 h 276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8062" h="276958">
                  <a:moveTo>
                    <a:pt x="0" y="0"/>
                  </a:moveTo>
                  <a:lnTo>
                    <a:pt x="388062" y="0"/>
                  </a:lnTo>
                  <a:lnTo>
                    <a:pt x="388062" y="184089"/>
                  </a:lnTo>
                  <a:lnTo>
                    <a:pt x="388062" y="185738"/>
                  </a:lnTo>
                  <a:lnTo>
                    <a:pt x="387366" y="185738"/>
                  </a:lnTo>
                  <a:lnTo>
                    <a:pt x="372814" y="220238"/>
                  </a:lnTo>
                  <a:cubicBezTo>
                    <a:pt x="343358" y="253570"/>
                    <a:pt x="274401" y="276958"/>
                    <a:pt x="194031" y="276958"/>
                  </a:cubicBezTo>
                  <a:cubicBezTo>
                    <a:pt x="113661" y="276958"/>
                    <a:pt x="44704" y="253570"/>
                    <a:pt x="15248" y="220238"/>
                  </a:cubicBezTo>
                  <a:lnTo>
                    <a:pt x="696" y="185738"/>
                  </a:lnTo>
                  <a:lnTo>
                    <a:pt x="0" y="185738"/>
                  </a:lnTo>
                  <a:lnTo>
                    <a:pt x="0" y="184089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0" name="Arc 459"/>
            <p:cNvSpPr/>
            <p:nvPr/>
          </p:nvSpPr>
          <p:spPr>
            <a:xfrm rot="10800000">
              <a:off x="4793743" y="4618581"/>
              <a:ext cx="98074" cy="98074"/>
            </a:xfrm>
            <a:prstGeom prst="arc">
              <a:avLst>
                <a:gd name="adj1" fmla="val 10800000"/>
                <a:gd name="adj2" fmla="val 0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2" name="Straight Connector 451"/>
            <p:cNvCxnSpPr/>
            <p:nvPr/>
          </p:nvCxnSpPr>
          <p:spPr>
            <a:xfrm>
              <a:off x="4699409" y="4668315"/>
              <a:ext cx="27432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3" name="Parallelogram 452"/>
            <p:cNvSpPr/>
            <p:nvPr/>
          </p:nvSpPr>
          <p:spPr>
            <a:xfrm rot="1082425">
              <a:off x="4896866" y="4574446"/>
              <a:ext cx="73261" cy="247319"/>
            </a:xfrm>
            <a:prstGeom prst="parallelogram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4" name="Freeform 453"/>
            <p:cNvSpPr/>
            <p:nvPr/>
          </p:nvSpPr>
          <p:spPr>
            <a:xfrm>
              <a:off x="4653185" y="4569180"/>
              <a:ext cx="388062" cy="247650"/>
            </a:xfrm>
            <a:custGeom>
              <a:avLst/>
              <a:gdLst>
                <a:gd name="connsiteX0" fmla="*/ 0 w 388062"/>
                <a:gd name="connsiteY0" fmla="*/ 0 h 276958"/>
                <a:gd name="connsiteX1" fmla="*/ 388062 w 388062"/>
                <a:gd name="connsiteY1" fmla="*/ 0 h 276958"/>
                <a:gd name="connsiteX2" fmla="*/ 388062 w 388062"/>
                <a:gd name="connsiteY2" fmla="*/ 184089 h 276958"/>
                <a:gd name="connsiteX3" fmla="*/ 388062 w 388062"/>
                <a:gd name="connsiteY3" fmla="*/ 185738 h 276958"/>
                <a:gd name="connsiteX4" fmla="*/ 387366 w 388062"/>
                <a:gd name="connsiteY4" fmla="*/ 185738 h 276958"/>
                <a:gd name="connsiteX5" fmla="*/ 372814 w 388062"/>
                <a:gd name="connsiteY5" fmla="*/ 220238 h 276958"/>
                <a:gd name="connsiteX6" fmla="*/ 194031 w 388062"/>
                <a:gd name="connsiteY6" fmla="*/ 276958 h 276958"/>
                <a:gd name="connsiteX7" fmla="*/ 15248 w 388062"/>
                <a:gd name="connsiteY7" fmla="*/ 220238 h 276958"/>
                <a:gd name="connsiteX8" fmla="*/ 696 w 388062"/>
                <a:gd name="connsiteY8" fmla="*/ 185738 h 276958"/>
                <a:gd name="connsiteX9" fmla="*/ 0 w 388062"/>
                <a:gd name="connsiteY9" fmla="*/ 185738 h 276958"/>
                <a:gd name="connsiteX10" fmla="*/ 0 w 388062"/>
                <a:gd name="connsiteY10" fmla="*/ 184089 h 276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8062" h="276958">
                  <a:moveTo>
                    <a:pt x="0" y="0"/>
                  </a:moveTo>
                  <a:lnTo>
                    <a:pt x="388062" y="0"/>
                  </a:lnTo>
                  <a:lnTo>
                    <a:pt x="388062" y="184089"/>
                  </a:lnTo>
                  <a:lnTo>
                    <a:pt x="388062" y="185738"/>
                  </a:lnTo>
                  <a:lnTo>
                    <a:pt x="387366" y="185738"/>
                  </a:lnTo>
                  <a:lnTo>
                    <a:pt x="372814" y="220238"/>
                  </a:lnTo>
                  <a:cubicBezTo>
                    <a:pt x="343358" y="253570"/>
                    <a:pt x="274401" y="276958"/>
                    <a:pt x="194031" y="276958"/>
                  </a:cubicBezTo>
                  <a:cubicBezTo>
                    <a:pt x="113661" y="276958"/>
                    <a:pt x="44704" y="253570"/>
                    <a:pt x="15248" y="220238"/>
                  </a:cubicBezTo>
                  <a:lnTo>
                    <a:pt x="696" y="185738"/>
                  </a:lnTo>
                  <a:lnTo>
                    <a:pt x="0" y="185738"/>
                  </a:lnTo>
                  <a:lnTo>
                    <a:pt x="0" y="184089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Parallelogram 454"/>
            <p:cNvSpPr/>
            <p:nvPr/>
          </p:nvSpPr>
          <p:spPr>
            <a:xfrm rot="1082425">
              <a:off x="4805958" y="4565249"/>
              <a:ext cx="73261" cy="247319"/>
            </a:xfrm>
            <a:prstGeom prst="parallelogram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Freeform 428"/>
            <p:cNvSpPr/>
            <p:nvPr/>
          </p:nvSpPr>
          <p:spPr>
            <a:xfrm rot="1039240">
              <a:off x="4133064" y="4229497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Freeform 429"/>
            <p:cNvSpPr/>
            <p:nvPr/>
          </p:nvSpPr>
          <p:spPr>
            <a:xfrm rot="20560760" flipH="1">
              <a:off x="4651364" y="4229496"/>
              <a:ext cx="468241" cy="591800"/>
            </a:xfrm>
            <a:custGeom>
              <a:avLst/>
              <a:gdLst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47677"/>
                <a:gd name="connsiteX1" fmla="*/ 520326 w 548846"/>
                <a:gd name="connsiteY1" fmla="*/ 105583 h 647677"/>
                <a:gd name="connsiteX2" fmla="*/ 548846 w 548846"/>
                <a:gd name="connsiteY2" fmla="*/ 146463 h 647677"/>
                <a:gd name="connsiteX3" fmla="*/ 536834 w 548846"/>
                <a:gd name="connsiteY3" fmla="*/ 134743 h 647677"/>
                <a:gd name="connsiteX4" fmla="*/ 366418 w 548846"/>
                <a:gd name="connsiteY4" fmla="*/ 73178 h 647677"/>
                <a:gd name="connsiteX5" fmla="*/ 61618 w 548846"/>
                <a:gd name="connsiteY5" fmla="*/ 433659 h 647677"/>
                <a:gd name="connsiteX6" fmla="*/ 113673 w 548846"/>
                <a:gd name="connsiteY6" fmla="*/ 635207 h 647677"/>
                <a:gd name="connsiteX7" fmla="*/ 122372 w 548846"/>
                <a:gd name="connsiteY7" fmla="*/ 647677 h 647677"/>
                <a:gd name="connsiteX8" fmla="*/ 89274 w 548846"/>
                <a:gd name="connsiteY8" fmla="*/ 615380 h 647677"/>
                <a:gd name="connsiteX9" fmla="*/ 0 w 548846"/>
                <a:gd name="connsiteY9" fmla="*/ 360481 h 647677"/>
                <a:gd name="connsiteX10" fmla="*/ 304800 w 548846"/>
                <a:gd name="connsiteY10" fmla="*/ 0 h 647677"/>
                <a:gd name="connsiteX0" fmla="*/ 304800 w 548846"/>
                <a:gd name="connsiteY0" fmla="*/ 0 h 635207"/>
                <a:gd name="connsiteX1" fmla="*/ 520326 w 548846"/>
                <a:gd name="connsiteY1" fmla="*/ 105583 h 635207"/>
                <a:gd name="connsiteX2" fmla="*/ 548846 w 548846"/>
                <a:gd name="connsiteY2" fmla="*/ 146463 h 635207"/>
                <a:gd name="connsiteX3" fmla="*/ 536834 w 548846"/>
                <a:gd name="connsiteY3" fmla="*/ 134743 h 635207"/>
                <a:gd name="connsiteX4" fmla="*/ 366418 w 548846"/>
                <a:gd name="connsiteY4" fmla="*/ 73178 h 635207"/>
                <a:gd name="connsiteX5" fmla="*/ 61618 w 548846"/>
                <a:gd name="connsiteY5" fmla="*/ 433659 h 635207"/>
                <a:gd name="connsiteX6" fmla="*/ 113673 w 548846"/>
                <a:gd name="connsiteY6" fmla="*/ 635207 h 635207"/>
                <a:gd name="connsiteX7" fmla="*/ 89274 w 548846"/>
                <a:gd name="connsiteY7" fmla="*/ 615380 h 635207"/>
                <a:gd name="connsiteX8" fmla="*/ 0 w 548846"/>
                <a:gd name="connsiteY8" fmla="*/ 360481 h 635207"/>
                <a:gd name="connsiteX9" fmla="*/ 304800 w 548846"/>
                <a:gd name="connsiteY9" fmla="*/ 0 h 63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8846" h="635207">
                  <a:moveTo>
                    <a:pt x="304800" y="0"/>
                  </a:moveTo>
                  <a:cubicBezTo>
                    <a:pt x="388968" y="0"/>
                    <a:pt x="465168" y="40348"/>
                    <a:pt x="520326" y="105583"/>
                  </a:cubicBezTo>
                  <a:lnTo>
                    <a:pt x="548846" y="146463"/>
                  </a:lnTo>
                  <a:lnTo>
                    <a:pt x="536834" y="134743"/>
                  </a:lnTo>
                  <a:cubicBezTo>
                    <a:pt x="488188" y="95874"/>
                    <a:pt x="429544" y="73178"/>
                    <a:pt x="366418" y="73178"/>
                  </a:cubicBezTo>
                  <a:cubicBezTo>
                    <a:pt x="198082" y="73178"/>
                    <a:pt x="61618" y="234571"/>
                    <a:pt x="61618" y="433659"/>
                  </a:cubicBezTo>
                  <a:cubicBezTo>
                    <a:pt x="61618" y="508317"/>
                    <a:pt x="80808" y="577674"/>
                    <a:pt x="113673" y="635207"/>
                  </a:cubicBezTo>
                  <a:lnTo>
                    <a:pt x="89274" y="615380"/>
                  </a:lnTo>
                  <a:cubicBezTo>
                    <a:pt x="34116" y="550145"/>
                    <a:pt x="0" y="460025"/>
                    <a:pt x="0" y="360481"/>
                  </a:cubicBezTo>
                  <a:cubicBezTo>
                    <a:pt x="0" y="161393"/>
                    <a:pt x="136464" y="0"/>
                    <a:pt x="304800" y="0"/>
                  </a:cubicBezTo>
                  <a:close/>
                </a:path>
              </a:pathLst>
            </a:custGeom>
            <a:solidFill>
              <a:srgbClr val="E64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2" name="Rectangle 71"/>
            <p:cNvSpPr/>
            <p:nvPr/>
          </p:nvSpPr>
          <p:spPr>
            <a:xfrm>
              <a:off x="4178965" y="5322479"/>
              <a:ext cx="853352" cy="860583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3" name="Rectangle 432"/>
            <p:cNvSpPr/>
            <p:nvPr/>
          </p:nvSpPr>
          <p:spPr>
            <a:xfrm>
              <a:off x="4436732" y="5247013"/>
              <a:ext cx="347472" cy="130976"/>
            </a:xfrm>
            <a:prstGeom prst="rect">
              <a:avLst/>
            </a:pr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Rectangle 71"/>
            <p:cNvSpPr/>
            <p:nvPr/>
          </p:nvSpPr>
          <p:spPr>
            <a:xfrm rot="9659936">
              <a:off x="4183311" y="5281219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Rectangle 71"/>
            <p:cNvSpPr/>
            <p:nvPr/>
          </p:nvSpPr>
          <p:spPr>
            <a:xfrm rot="11940064" flipH="1">
              <a:off x="4704390" y="5276164"/>
              <a:ext cx="324451" cy="158717"/>
            </a:xfrm>
            <a:custGeom>
              <a:avLst/>
              <a:gdLst>
                <a:gd name="connsiteX0" fmla="*/ 0 w 720001"/>
                <a:gd name="connsiteY0" fmla="*/ 0 h 889158"/>
                <a:gd name="connsiteX1" fmla="*/ 720001 w 720001"/>
                <a:gd name="connsiteY1" fmla="*/ 0 h 889158"/>
                <a:gd name="connsiteX2" fmla="*/ 720001 w 720001"/>
                <a:gd name="connsiteY2" fmla="*/ 889158 h 889158"/>
                <a:gd name="connsiteX3" fmla="*/ 0 w 720001"/>
                <a:gd name="connsiteY3" fmla="*/ 889158 h 889158"/>
                <a:gd name="connsiteX4" fmla="*/ 0 w 720001"/>
                <a:gd name="connsiteY4" fmla="*/ 0 h 889158"/>
                <a:gd name="connsiteX0" fmla="*/ 0 w 800964"/>
                <a:gd name="connsiteY0" fmla="*/ 38100 h 889158"/>
                <a:gd name="connsiteX1" fmla="*/ 800964 w 800964"/>
                <a:gd name="connsiteY1" fmla="*/ 0 h 889158"/>
                <a:gd name="connsiteX2" fmla="*/ 800964 w 800964"/>
                <a:gd name="connsiteY2" fmla="*/ 889158 h 889158"/>
                <a:gd name="connsiteX3" fmla="*/ 80963 w 800964"/>
                <a:gd name="connsiteY3" fmla="*/ 889158 h 889158"/>
                <a:gd name="connsiteX4" fmla="*/ 0 w 800964"/>
                <a:gd name="connsiteY4" fmla="*/ 38100 h 889158"/>
                <a:gd name="connsiteX0" fmla="*/ 0 w 853352"/>
                <a:gd name="connsiteY0" fmla="*/ 9525 h 860583"/>
                <a:gd name="connsiteX1" fmla="*/ 853352 w 853352"/>
                <a:gd name="connsiteY1" fmla="*/ 0 h 860583"/>
                <a:gd name="connsiteX2" fmla="*/ 800964 w 853352"/>
                <a:gd name="connsiteY2" fmla="*/ 860583 h 860583"/>
                <a:gd name="connsiteX3" fmla="*/ 80963 w 853352"/>
                <a:gd name="connsiteY3" fmla="*/ 860583 h 860583"/>
                <a:gd name="connsiteX4" fmla="*/ 0 w 853352"/>
                <a:gd name="connsiteY4" fmla="*/ 9525 h 860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352" h="860583">
                  <a:moveTo>
                    <a:pt x="0" y="9525"/>
                  </a:moveTo>
                  <a:lnTo>
                    <a:pt x="853352" y="0"/>
                  </a:lnTo>
                  <a:lnTo>
                    <a:pt x="800964" y="860583"/>
                  </a:lnTo>
                  <a:lnTo>
                    <a:pt x="80963" y="860583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/>
            <p:nvPr/>
          </p:nvCxnSpPr>
          <p:spPr>
            <a:xfrm>
              <a:off x="4411778" y="5252665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7" name="Straight Connector 436"/>
            <p:cNvCxnSpPr/>
            <p:nvPr/>
          </p:nvCxnSpPr>
          <p:spPr>
            <a:xfrm flipH="1">
              <a:off x="4701749" y="5249233"/>
              <a:ext cx="83440" cy="158875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8" name="Straight Connector 437"/>
            <p:cNvCxnSpPr/>
            <p:nvPr/>
          </p:nvCxnSpPr>
          <p:spPr>
            <a:xfrm flipV="1">
              <a:off x="4495218" y="5408099"/>
              <a:ext cx="211674" cy="3441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41" name="Rectangle 4"/>
            <p:cNvSpPr/>
            <p:nvPr/>
          </p:nvSpPr>
          <p:spPr>
            <a:xfrm>
              <a:off x="4436732" y="5752771"/>
              <a:ext cx="300776" cy="430292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34D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2" name="Rectangle 30"/>
            <p:cNvSpPr/>
            <p:nvPr/>
          </p:nvSpPr>
          <p:spPr>
            <a:xfrm rot="598340">
              <a:off x="4039261" y="5670952"/>
              <a:ext cx="150959" cy="425546"/>
            </a:xfrm>
            <a:custGeom>
              <a:avLst/>
              <a:gdLst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0 w 150959"/>
                <a:gd name="connsiteY3" fmla="*/ 431319 h 431319"/>
                <a:gd name="connsiteX4" fmla="*/ 0 w 150959"/>
                <a:gd name="connsiteY4" fmla="*/ 0 h 431319"/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32834 w 150959"/>
                <a:gd name="connsiteY3" fmla="*/ 425546 h 431319"/>
                <a:gd name="connsiteX4" fmla="*/ 0 w 150959"/>
                <a:gd name="connsiteY4" fmla="*/ 0 h 431319"/>
                <a:gd name="connsiteX0" fmla="*/ 0 w 150959"/>
                <a:gd name="connsiteY0" fmla="*/ 0 h 425546"/>
                <a:gd name="connsiteX1" fmla="*/ 150959 w 150959"/>
                <a:gd name="connsiteY1" fmla="*/ 0 h 425546"/>
                <a:gd name="connsiteX2" fmla="*/ 124207 w 150959"/>
                <a:gd name="connsiteY2" fmla="*/ 416680 h 425546"/>
                <a:gd name="connsiteX3" fmla="*/ 32834 w 150959"/>
                <a:gd name="connsiteY3" fmla="*/ 425546 h 425546"/>
                <a:gd name="connsiteX4" fmla="*/ 0 w 150959"/>
                <a:gd name="connsiteY4" fmla="*/ 0 h 42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59" h="425546">
                  <a:moveTo>
                    <a:pt x="0" y="0"/>
                  </a:moveTo>
                  <a:lnTo>
                    <a:pt x="150959" y="0"/>
                  </a:lnTo>
                  <a:lnTo>
                    <a:pt x="124207" y="416680"/>
                  </a:lnTo>
                  <a:lnTo>
                    <a:pt x="32834" y="4255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3" name="Rectangle 4"/>
            <p:cNvSpPr/>
            <p:nvPr/>
          </p:nvSpPr>
          <p:spPr>
            <a:xfrm>
              <a:off x="4495261" y="5898647"/>
              <a:ext cx="195302" cy="279400"/>
            </a:xfrm>
            <a:custGeom>
              <a:avLst/>
              <a:gdLst>
                <a:gd name="connsiteX0" fmla="*/ 0 w 300776"/>
                <a:gd name="connsiteY0" fmla="*/ 0 h 430292"/>
                <a:gd name="connsiteX1" fmla="*/ 300776 w 300776"/>
                <a:gd name="connsiteY1" fmla="*/ 0 h 430292"/>
                <a:gd name="connsiteX2" fmla="*/ 300776 w 300776"/>
                <a:gd name="connsiteY2" fmla="*/ 430292 h 430292"/>
                <a:gd name="connsiteX3" fmla="*/ 0 w 300776"/>
                <a:gd name="connsiteY3" fmla="*/ 430292 h 430292"/>
                <a:gd name="connsiteX4" fmla="*/ 0 w 300776"/>
                <a:gd name="connsiteY4" fmla="*/ 0 h 430292"/>
                <a:gd name="connsiteX0" fmla="*/ 0 w 300776"/>
                <a:gd name="connsiteY0" fmla="*/ 0 h 435054"/>
                <a:gd name="connsiteX1" fmla="*/ 300776 w 300776"/>
                <a:gd name="connsiteY1" fmla="*/ 0 h 435054"/>
                <a:gd name="connsiteX2" fmla="*/ 300776 w 300776"/>
                <a:gd name="connsiteY2" fmla="*/ 430292 h 435054"/>
                <a:gd name="connsiteX3" fmla="*/ 23813 w 300776"/>
                <a:gd name="connsiteY3" fmla="*/ 435054 h 435054"/>
                <a:gd name="connsiteX4" fmla="*/ 0 w 300776"/>
                <a:gd name="connsiteY4" fmla="*/ 0 h 435054"/>
                <a:gd name="connsiteX0" fmla="*/ 0 w 300776"/>
                <a:gd name="connsiteY0" fmla="*/ 0 h 439817"/>
                <a:gd name="connsiteX1" fmla="*/ 300776 w 300776"/>
                <a:gd name="connsiteY1" fmla="*/ 0 h 439817"/>
                <a:gd name="connsiteX2" fmla="*/ 276964 w 300776"/>
                <a:gd name="connsiteY2" fmla="*/ 439817 h 439817"/>
                <a:gd name="connsiteX3" fmla="*/ 23813 w 300776"/>
                <a:gd name="connsiteY3" fmla="*/ 435054 h 439817"/>
                <a:gd name="connsiteX4" fmla="*/ 0 w 300776"/>
                <a:gd name="connsiteY4" fmla="*/ 0 h 43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76" h="439817">
                  <a:moveTo>
                    <a:pt x="0" y="0"/>
                  </a:moveTo>
                  <a:lnTo>
                    <a:pt x="300776" y="0"/>
                  </a:lnTo>
                  <a:lnTo>
                    <a:pt x="276964" y="439817"/>
                  </a:lnTo>
                  <a:lnTo>
                    <a:pt x="23813" y="4350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82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4" name="Rectangle 30"/>
            <p:cNvSpPr/>
            <p:nvPr/>
          </p:nvSpPr>
          <p:spPr>
            <a:xfrm rot="21001660" flipH="1">
              <a:off x="5052342" y="5676771"/>
              <a:ext cx="150959" cy="425546"/>
            </a:xfrm>
            <a:custGeom>
              <a:avLst/>
              <a:gdLst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0 w 150959"/>
                <a:gd name="connsiteY3" fmla="*/ 431319 h 431319"/>
                <a:gd name="connsiteX4" fmla="*/ 0 w 150959"/>
                <a:gd name="connsiteY4" fmla="*/ 0 h 431319"/>
                <a:gd name="connsiteX0" fmla="*/ 0 w 150959"/>
                <a:gd name="connsiteY0" fmla="*/ 0 h 431319"/>
                <a:gd name="connsiteX1" fmla="*/ 150959 w 150959"/>
                <a:gd name="connsiteY1" fmla="*/ 0 h 431319"/>
                <a:gd name="connsiteX2" fmla="*/ 150959 w 150959"/>
                <a:gd name="connsiteY2" fmla="*/ 431319 h 431319"/>
                <a:gd name="connsiteX3" fmla="*/ 32834 w 150959"/>
                <a:gd name="connsiteY3" fmla="*/ 425546 h 431319"/>
                <a:gd name="connsiteX4" fmla="*/ 0 w 150959"/>
                <a:gd name="connsiteY4" fmla="*/ 0 h 431319"/>
                <a:gd name="connsiteX0" fmla="*/ 0 w 150959"/>
                <a:gd name="connsiteY0" fmla="*/ 0 h 425546"/>
                <a:gd name="connsiteX1" fmla="*/ 150959 w 150959"/>
                <a:gd name="connsiteY1" fmla="*/ 0 h 425546"/>
                <a:gd name="connsiteX2" fmla="*/ 124207 w 150959"/>
                <a:gd name="connsiteY2" fmla="*/ 416680 h 425546"/>
                <a:gd name="connsiteX3" fmla="*/ 32834 w 150959"/>
                <a:gd name="connsiteY3" fmla="*/ 425546 h 425546"/>
                <a:gd name="connsiteX4" fmla="*/ 0 w 150959"/>
                <a:gd name="connsiteY4" fmla="*/ 0 h 42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59" h="425546">
                  <a:moveTo>
                    <a:pt x="0" y="0"/>
                  </a:moveTo>
                  <a:lnTo>
                    <a:pt x="150959" y="0"/>
                  </a:lnTo>
                  <a:lnTo>
                    <a:pt x="124207" y="416680"/>
                  </a:lnTo>
                  <a:lnTo>
                    <a:pt x="32834" y="4255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1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45" name="Group 444"/>
            <p:cNvGrpSpPr/>
            <p:nvPr/>
          </p:nvGrpSpPr>
          <p:grpSpPr>
            <a:xfrm>
              <a:off x="3724414" y="4744699"/>
              <a:ext cx="914400" cy="1339957"/>
              <a:chOff x="1434938" y="2178156"/>
              <a:chExt cx="914400" cy="1339957"/>
            </a:xfrm>
          </p:grpSpPr>
          <p:sp>
            <p:nvSpPr>
              <p:cNvPr id="449" name="Isosceles Triangle 11"/>
              <p:cNvSpPr/>
              <p:nvPr/>
            </p:nvSpPr>
            <p:spPr>
              <a:xfrm>
                <a:off x="1643250" y="2762127"/>
                <a:ext cx="307190" cy="400155"/>
              </a:xfrm>
              <a:custGeom>
                <a:avLst/>
                <a:gdLst>
                  <a:gd name="connsiteX0" fmla="*/ 0 w 378627"/>
                  <a:gd name="connsiteY0" fmla="*/ 368264 h 368264"/>
                  <a:gd name="connsiteX1" fmla="*/ 189314 w 378627"/>
                  <a:gd name="connsiteY1" fmla="*/ 0 h 368264"/>
                  <a:gd name="connsiteX2" fmla="*/ 378627 w 378627"/>
                  <a:gd name="connsiteY2" fmla="*/ 368264 h 368264"/>
                  <a:gd name="connsiteX3" fmla="*/ 0 w 378627"/>
                  <a:gd name="connsiteY3" fmla="*/ 368264 h 368264"/>
                  <a:gd name="connsiteX0" fmla="*/ 0 w 364340"/>
                  <a:gd name="connsiteY0" fmla="*/ 368264 h 368264"/>
                  <a:gd name="connsiteX1" fmla="*/ 189314 w 364340"/>
                  <a:gd name="connsiteY1" fmla="*/ 0 h 368264"/>
                  <a:gd name="connsiteX2" fmla="*/ 364340 w 364340"/>
                  <a:gd name="connsiteY2" fmla="*/ 368264 h 368264"/>
                  <a:gd name="connsiteX3" fmla="*/ 0 w 364340"/>
                  <a:gd name="connsiteY3" fmla="*/ 368264 h 368264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364340"/>
                  <a:gd name="connsiteY0" fmla="*/ 353976 h 353976"/>
                  <a:gd name="connsiteX1" fmla="*/ 327426 w 364340"/>
                  <a:gd name="connsiteY1" fmla="*/ 0 h 353976"/>
                  <a:gd name="connsiteX2" fmla="*/ 364340 w 364340"/>
                  <a:gd name="connsiteY2" fmla="*/ 353976 h 353976"/>
                  <a:gd name="connsiteX3" fmla="*/ 0 w 364340"/>
                  <a:gd name="connsiteY3" fmla="*/ 353976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53976"/>
                  <a:gd name="connsiteX1" fmla="*/ 246464 w 283378"/>
                  <a:gd name="connsiteY1" fmla="*/ 0 h 353976"/>
                  <a:gd name="connsiteX2" fmla="*/ 283378 w 283378"/>
                  <a:gd name="connsiteY2" fmla="*/ 353976 h 353976"/>
                  <a:gd name="connsiteX3" fmla="*/ 0 w 283378"/>
                  <a:gd name="connsiteY3" fmla="*/ 349213 h 353976"/>
                  <a:gd name="connsiteX0" fmla="*/ 0 w 283378"/>
                  <a:gd name="connsiteY0" fmla="*/ 349213 h 371481"/>
                  <a:gd name="connsiteX1" fmla="*/ 246464 w 283378"/>
                  <a:gd name="connsiteY1" fmla="*/ 0 h 371481"/>
                  <a:gd name="connsiteX2" fmla="*/ 283378 w 283378"/>
                  <a:gd name="connsiteY2" fmla="*/ 353976 h 371481"/>
                  <a:gd name="connsiteX3" fmla="*/ 0 w 283378"/>
                  <a:gd name="connsiteY3" fmla="*/ 349213 h 371481"/>
                  <a:gd name="connsiteX0" fmla="*/ 0 w 283378"/>
                  <a:gd name="connsiteY0" fmla="*/ 349213 h 374794"/>
                  <a:gd name="connsiteX1" fmla="*/ 246464 w 283378"/>
                  <a:gd name="connsiteY1" fmla="*/ 0 h 374794"/>
                  <a:gd name="connsiteX2" fmla="*/ 283378 w 283378"/>
                  <a:gd name="connsiteY2" fmla="*/ 353976 h 374794"/>
                  <a:gd name="connsiteX3" fmla="*/ 0 w 283378"/>
                  <a:gd name="connsiteY3" fmla="*/ 349213 h 374794"/>
                  <a:gd name="connsiteX0" fmla="*/ 0 w 307190"/>
                  <a:gd name="connsiteY0" fmla="*/ 349213 h 396987"/>
                  <a:gd name="connsiteX1" fmla="*/ 246464 w 307190"/>
                  <a:gd name="connsiteY1" fmla="*/ 0 h 396987"/>
                  <a:gd name="connsiteX2" fmla="*/ 307190 w 307190"/>
                  <a:gd name="connsiteY2" fmla="*/ 382551 h 396987"/>
                  <a:gd name="connsiteX3" fmla="*/ 0 w 307190"/>
                  <a:gd name="connsiteY3" fmla="*/ 349213 h 396987"/>
                  <a:gd name="connsiteX0" fmla="*/ 0 w 307190"/>
                  <a:gd name="connsiteY0" fmla="*/ 349213 h 400155"/>
                  <a:gd name="connsiteX1" fmla="*/ 246464 w 307190"/>
                  <a:gd name="connsiteY1" fmla="*/ 0 h 400155"/>
                  <a:gd name="connsiteX2" fmla="*/ 307190 w 307190"/>
                  <a:gd name="connsiteY2" fmla="*/ 382551 h 400155"/>
                  <a:gd name="connsiteX3" fmla="*/ 0 w 307190"/>
                  <a:gd name="connsiteY3" fmla="*/ 349213 h 4001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7190" h="400155">
                    <a:moveTo>
                      <a:pt x="0" y="349213"/>
                    </a:moveTo>
                    <a:cubicBezTo>
                      <a:pt x="175817" y="245508"/>
                      <a:pt x="170659" y="160855"/>
                      <a:pt x="246464" y="0"/>
                    </a:cubicBezTo>
                    <a:lnTo>
                      <a:pt x="307190" y="382551"/>
                    </a:lnTo>
                    <a:cubicBezTo>
                      <a:pt x="207968" y="423826"/>
                      <a:pt x="99222" y="384139"/>
                      <a:pt x="0" y="349213"/>
                    </a:cubicBezTo>
                    <a:close/>
                  </a:path>
                </a:pathLst>
              </a:custGeom>
              <a:solidFill>
                <a:srgbClr val="5EC6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Arc 449"/>
              <p:cNvSpPr/>
              <p:nvPr/>
            </p:nvSpPr>
            <p:spPr>
              <a:xfrm rot="7282502">
                <a:off x="1434938" y="2178156"/>
                <a:ext cx="914400" cy="914400"/>
              </a:xfrm>
              <a:prstGeom prst="arc">
                <a:avLst>
                  <a:gd name="adj1" fmla="val 19414106"/>
                  <a:gd name="adj2" fmla="val 21038236"/>
                </a:avLst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1" name="Straight Connector 450"/>
              <p:cNvCxnSpPr/>
              <p:nvPr/>
            </p:nvCxnSpPr>
            <p:spPr>
              <a:xfrm>
                <a:off x="1925476" y="3019425"/>
                <a:ext cx="33605" cy="498688"/>
              </a:xfrm>
              <a:prstGeom prst="line">
                <a:avLst/>
              </a:prstGeom>
              <a:ln>
                <a:solidFill>
                  <a:srgbClr val="034D5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46" name="Isosceles Triangle 11"/>
            <p:cNvSpPr/>
            <p:nvPr/>
          </p:nvSpPr>
          <p:spPr>
            <a:xfrm flipH="1">
              <a:off x="4971402" y="5325273"/>
              <a:ext cx="307190" cy="400155"/>
            </a:xfrm>
            <a:custGeom>
              <a:avLst/>
              <a:gdLst>
                <a:gd name="connsiteX0" fmla="*/ 0 w 378627"/>
                <a:gd name="connsiteY0" fmla="*/ 368264 h 368264"/>
                <a:gd name="connsiteX1" fmla="*/ 189314 w 378627"/>
                <a:gd name="connsiteY1" fmla="*/ 0 h 368264"/>
                <a:gd name="connsiteX2" fmla="*/ 378627 w 378627"/>
                <a:gd name="connsiteY2" fmla="*/ 368264 h 368264"/>
                <a:gd name="connsiteX3" fmla="*/ 0 w 378627"/>
                <a:gd name="connsiteY3" fmla="*/ 368264 h 368264"/>
                <a:gd name="connsiteX0" fmla="*/ 0 w 364340"/>
                <a:gd name="connsiteY0" fmla="*/ 368264 h 368264"/>
                <a:gd name="connsiteX1" fmla="*/ 189314 w 364340"/>
                <a:gd name="connsiteY1" fmla="*/ 0 h 368264"/>
                <a:gd name="connsiteX2" fmla="*/ 364340 w 364340"/>
                <a:gd name="connsiteY2" fmla="*/ 368264 h 368264"/>
                <a:gd name="connsiteX3" fmla="*/ 0 w 364340"/>
                <a:gd name="connsiteY3" fmla="*/ 368264 h 368264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364340"/>
                <a:gd name="connsiteY0" fmla="*/ 353976 h 353976"/>
                <a:gd name="connsiteX1" fmla="*/ 327426 w 364340"/>
                <a:gd name="connsiteY1" fmla="*/ 0 h 353976"/>
                <a:gd name="connsiteX2" fmla="*/ 364340 w 364340"/>
                <a:gd name="connsiteY2" fmla="*/ 353976 h 353976"/>
                <a:gd name="connsiteX3" fmla="*/ 0 w 364340"/>
                <a:gd name="connsiteY3" fmla="*/ 353976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53976"/>
                <a:gd name="connsiteX1" fmla="*/ 246464 w 283378"/>
                <a:gd name="connsiteY1" fmla="*/ 0 h 353976"/>
                <a:gd name="connsiteX2" fmla="*/ 283378 w 283378"/>
                <a:gd name="connsiteY2" fmla="*/ 353976 h 353976"/>
                <a:gd name="connsiteX3" fmla="*/ 0 w 283378"/>
                <a:gd name="connsiteY3" fmla="*/ 349213 h 353976"/>
                <a:gd name="connsiteX0" fmla="*/ 0 w 283378"/>
                <a:gd name="connsiteY0" fmla="*/ 349213 h 371481"/>
                <a:gd name="connsiteX1" fmla="*/ 246464 w 283378"/>
                <a:gd name="connsiteY1" fmla="*/ 0 h 371481"/>
                <a:gd name="connsiteX2" fmla="*/ 283378 w 283378"/>
                <a:gd name="connsiteY2" fmla="*/ 353976 h 371481"/>
                <a:gd name="connsiteX3" fmla="*/ 0 w 283378"/>
                <a:gd name="connsiteY3" fmla="*/ 349213 h 371481"/>
                <a:gd name="connsiteX0" fmla="*/ 0 w 283378"/>
                <a:gd name="connsiteY0" fmla="*/ 349213 h 374794"/>
                <a:gd name="connsiteX1" fmla="*/ 246464 w 283378"/>
                <a:gd name="connsiteY1" fmla="*/ 0 h 374794"/>
                <a:gd name="connsiteX2" fmla="*/ 283378 w 283378"/>
                <a:gd name="connsiteY2" fmla="*/ 353976 h 374794"/>
                <a:gd name="connsiteX3" fmla="*/ 0 w 283378"/>
                <a:gd name="connsiteY3" fmla="*/ 349213 h 374794"/>
                <a:gd name="connsiteX0" fmla="*/ 0 w 307190"/>
                <a:gd name="connsiteY0" fmla="*/ 349213 h 396987"/>
                <a:gd name="connsiteX1" fmla="*/ 246464 w 307190"/>
                <a:gd name="connsiteY1" fmla="*/ 0 h 396987"/>
                <a:gd name="connsiteX2" fmla="*/ 307190 w 307190"/>
                <a:gd name="connsiteY2" fmla="*/ 382551 h 396987"/>
                <a:gd name="connsiteX3" fmla="*/ 0 w 307190"/>
                <a:gd name="connsiteY3" fmla="*/ 349213 h 396987"/>
                <a:gd name="connsiteX0" fmla="*/ 0 w 307190"/>
                <a:gd name="connsiteY0" fmla="*/ 349213 h 400155"/>
                <a:gd name="connsiteX1" fmla="*/ 246464 w 307190"/>
                <a:gd name="connsiteY1" fmla="*/ 0 h 400155"/>
                <a:gd name="connsiteX2" fmla="*/ 307190 w 307190"/>
                <a:gd name="connsiteY2" fmla="*/ 382551 h 400155"/>
                <a:gd name="connsiteX3" fmla="*/ 0 w 307190"/>
                <a:gd name="connsiteY3" fmla="*/ 349213 h 400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190" h="400155">
                  <a:moveTo>
                    <a:pt x="0" y="349213"/>
                  </a:moveTo>
                  <a:cubicBezTo>
                    <a:pt x="175817" y="245508"/>
                    <a:pt x="170659" y="160855"/>
                    <a:pt x="246464" y="0"/>
                  </a:cubicBezTo>
                  <a:lnTo>
                    <a:pt x="307190" y="382551"/>
                  </a:lnTo>
                  <a:cubicBezTo>
                    <a:pt x="207968" y="423826"/>
                    <a:pt x="99222" y="384139"/>
                    <a:pt x="0" y="349213"/>
                  </a:cubicBezTo>
                  <a:close/>
                </a:path>
              </a:pathLst>
            </a:custGeom>
            <a:solidFill>
              <a:srgbClr val="5EC6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7" name="Arc 446"/>
            <p:cNvSpPr/>
            <p:nvPr/>
          </p:nvSpPr>
          <p:spPr>
            <a:xfrm rot="14317498" flipH="1">
              <a:off x="4572504" y="4741302"/>
              <a:ext cx="914400" cy="914400"/>
            </a:xfrm>
            <a:prstGeom prst="arc">
              <a:avLst>
                <a:gd name="adj1" fmla="val 19630839"/>
                <a:gd name="adj2" fmla="val 21038236"/>
              </a:avLst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/>
            <p:nvPr/>
          </p:nvCxnSpPr>
          <p:spPr>
            <a:xfrm flipH="1">
              <a:off x="4985592" y="5582407"/>
              <a:ext cx="33605" cy="498688"/>
            </a:xfrm>
            <a:prstGeom prst="line">
              <a:avLst/>
            </a:prstGeom>
            <a:ln>
              <a:solidFill>
                <a:srgbClr val="034D5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6" name="Parallelogram 425"/>
            <p:cNvSpPr/>
            <p:nvPr/>
          </p:nvSpPr>
          <p:spPr>
            <a:xfrm rot="1082425">
              <a:off x="4341264" y="4565248"/>
              <a:ext cx="73261" cy="247319"/>
            </a:xfrm>
            <a:prstGeom prst="parallelogram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Arc 330"/>
            <p:cNvSpPr/>
            <p:nvPr/>
          </p:nvSpPr>
          <p:spPr>
            <a:xfrm rot="19335399">
              <a:off x="4405231" y="4914931"/>
              <a:ext cx="430640" cy="430640"/>
            </a:xfrm>
            <a:prstGeom prst="arc">
              <a:avLst>
                <a:gd name="adj1" fmla="val 15842631"/>
                <a:gd name="adj2" fmla="val 20561260"/>
              </a:avLst>
            </a:prstGeom>
            <a:ln w="19050">
              <a:solidFill>
                <a:srgbClr val="8320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7" name="Rectangle 336"/>
          <p:cNvSpPr/>
          <p:nvPr/>
        </p:nvSpPr>
        <p:spPr>
          <a:xfrm>
            <a:off x="6219346" y="5907651"/>
            <a:ext cx="2533393" cy="27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Arc 103"/>
          <p:cNvSpPr/>
          <p:nvPr/>
        </p:nvSpPr>
        <p:spPr>
          <a:xfrm>
            <a:off x="3982764" y="2903144"/>
            <a:ext cx="484946" cy="1618760"/>
          </a:xfrm>
          <a:prstGeom prst="arc">
            <a:avLst>
              <a:gd name="adj1" fmla="val 16343395"/>
              <a:gd name="adj2" fmla="val 916696"/>
            </a:avLst>
          </a:prstGeom>
          <a:ln>
            <a:solidFill>
              <a:srgbClr val="034D5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Arc 104"/>
          <p:cNvSpPr/>
          <p:nvPr/>
        </p:nvSpPr>
        <p:spPr>
          <a:xfrm flipH="1">
            <a:off x="4732597" y="2898540"/>
            <a:ext cx="484946" cy="1618760"/>
          </a:xfrm>
          <a:prstGeom prst="arc">
            <a:avLst>
              <a:gd name="adj1" fmla="val 16302600"/>
              <a:gd name="adj2" fmla="val 916696"/>
            </a:avLst>
          </a:prstGeom>
          <a:ln>
            <a:solidFill>
              <a:srgbClr val="034D5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3348594" y="3508002"/>
            <a:ext cx="2533393" cy="27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Arc 156"/>
          <p:cNvSpPr/>
          <p:nvPr/>
        </p:nvSpPr>
        <p:spPr>
          <a:xfrm>
            <a:off x="6808191" y="2903144"/>
            <a:ext cx="484946" cy="1618760"/>
          </a:xfrm>
          <a:prstGeom prst="arc">
            <a:avLst>
              <a:gd name="adj1" fmla="val 16343395"/>
              <a:gd name="adj2" fmla="val 916696"/>
            </a:avLst>
          </a:prstGeom>
          <a:ln>
            <a:solidFill>
              <a:srgbClr val="034D5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Arc 157"/>
          <p:cNvSpPr/>
          <p:nvPr/>
        </p:nvSpPr>
        <p:spPr>
          <a:xfrm flipH="1">
            <a:off x="7558024" y="2898540"/>
            <a:ext cx="484946" cy="1618760"/>
          </a:xfrm>
          <a:prstGeom prst="arc">
            <a:avLst>
              <a:gd name="adj1" fmla="val 16302600"/>
              <a:gd name="adj2" fmla="val 916696"/>
            </a:avLst>
          </a:prstGeom>
          <a:ln>
            <a:solidFill>
              <a:srgbClr val="034D5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6174021" y="3508002"/>
            <a:ext cx="2533393" cy="27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Arc 384"/>
          <p:cNvSpPr/>
          <p:nvPr/>
        </p:nvSpPr>
        <p:spPr>
          <a:xfrm>
            <a:off x="1152404" y="5302793"/>
            <a:ext cx="484946" cy="1618760"/>
          </a:xfrm>
          <a:prstGeom prst="arc">
            <a:avLst>
              <a:gd name="adj1" fmla="val 16343395"/>
              <a:gd name="adj2" fmla="val 916696"/>
            </a:avLst>
          </a:prstGeom>
          <a:ln>
            <a:solidFill>
              <a:srgbClr val="034D5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Arc 385"/>
          <p:cNvSpPr/>
          <p:nvPr/>
        </p:nvSpPr>
        <p:spPr>
          <a:xfrm flipH="1">
            <a:off x="1902237" y="5298189"/>
            <a:ext cx="484946" cy="1618760"/>
          </a:xfrm>
          <a:prstGeom prst="arc">
            <a:avLst>
              <a:gd name="adj1" fmla="val 16302600"/>
              <a:gd name="adj2" fmla="val 916696"/>
            </a:avLst>
          </a:prstGeom>
          <a:ln>
            <a:solidFill>
              <a:srgbClr val="034D5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Rectangle 410"/>
          <p:cNvSpPr/>
          <p:nvPr/>
        </p:nvSpPr>
        <p:spPr>
          <a:xfrm>
            <a:off x="541620" y="5907651"/>
            <a:ext cx="2533393" cy="27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Arc 438"/>
          <p:cNvSpPr/>
          <p:nvPr/>
        </p:nvSpPr>
        <p:spPr>
          <a:xfrm>
            <a:off x="3972479" y="5302793"/>
            <a:ext cx="484946" cy="1618760"/>
          </a:xfrm>
          <a:prstGeom prst="arc">
            <a:avLst>
              <a:gd name="adj1" fmla="val 16343395"/>
              <a:gd name="adj2" fmla="val 916696"/>
            </a:avLst>
          </a:prstGeom>
          <a:ln>
            <a:solidFill>
              <a:srgbClr val="034D5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Arc 439"/>
          <p:cNvSpPr/>
          <p:nvPr/>
        </p:nvSpPr>
        <p:spPr>
          <a:xfrm flipH="1">
            <a:off x="4722312" y="5298189"/>
            <a:ext cx="484946" cy="1618760"/>
          </a:xfrm>
          <a:prstGeom prst="arc">
            <a:avLst>
              <a:gd name="adj1" fmla="val 16302600"/>
              <a:gd name="adj2" fmla="val 916696"/>
            </a:avLst>
          </a:prstGeom>
          <a:ln>
            <a:solidFill>
              <a:srgbClr val="034D5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" name="Rectangle 464"/>
          <p:cNvSpPr/>
          <p:nvPr/>
        </p:nvSpPr>
        <p:spPr>
          <a:xfrm>
            <a:off x="3361695" y="5907651"/>
            <a:ext cx="2533393" cy="27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477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506</TotalTime>
  <Words>6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PMingLiU-ExtB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Amdocs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Neha Tandon</dc:creator>
  <cp:lastModifiedBy>Neha Tandon</cp:lastModifiedBy>
  <cp:revision>53</cp:revision>
  <dcterms:created xsi:type="dcterms:W3CDTF">2016-06-23T06:23:09Z</dcterms:created>
  <dcterms:modified xsi:type="dcterms:W3CDTF">2016-06-28T06:15:17Z</dcterms:modified>
</cp:coreProperties>
</file>